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media/media1.mp3" ContentType="audio/unknown"/>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eg" ContentType="image/jpeg"/>
  <Override PartName="/ppt/notesSlides/notesSlide7.xml" ContentType="application/vnd.openxmlformats-officedocument.presentationml.notesSlide+xml"/>
  <Override PartName="/ppt/media/image8.jpeg" ContentType="image/jpeg"/>
  <Override PartName="/ppt/notesSlides/notesSlide8.xml" ContentType="application/vnd.openxmlformats-officedocument.presentationml.notesSlide+xml"/>
  <Override PartName="/ppt/media/image9.jpeg" ContentType="image/jpeg"/>
  <Override PartName="/ppt/notesSlides/notesSlide9.xml" ContentType="application/vnd.openxmlformats-officedocument.presentationml.notesSlide+xml"/>
  <Override PartName="/ppt/media/image10.jpeg" ContentType="image/jpeg"/>
  <Override PartName="/ppt/media/image11.jpeg" ContentType="image/jpeg"/>
  <Override PartName="/ppt/notesSlides/notesSlide10.xml" ContentType="application/vnd.openxmlformats-officedocument.presentationml.notesSlide+xml"/>
  <Override PartName="/ppt/media/image12.jpeg" ContentType="image/jpeg"/>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3.jpeg" ContentType="image/jpeg"/>
  <Override PartName="/ppt/media/image14.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eg" ContentType="image/jpeg"/>
  <Override PartName="/ppt/media/image16.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FE9EC"/>
          </a:solidFill>
        </a:fill>
      </a:tcStyle>
    </a:wholeTbl>
    <a:band2H>
      <a:tcTxStyle b="def" i="def"/>
      <a:tcStyle>
        <a:tcBdr/>
        <a:fill>
          <a:solidFill>
            <a:srgbClr val="E8F4F5"/>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1"/>
          </a:solidFill>
        </a:fill>
      </a:tcStyle>
    </a:firstRow>
  </a:tblStyle>
  <a:tblStyle styleId="{C7B018BB-80A7-4F77-B60F-C8B233D01FF8}" styleName="">
    <a:tblBg/>
    <a:wholeTb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wholeTbl>
    <a:band2H>
      <a:tcTxStyle b="def" i="def"/>
      <a:tcStyle>
        <a:tcBdr/>
        <a:fill>
          <a:solidFill>
            <a:srgbClr val="FFFFFF"/>
          </a:solidFill>
        </a:fill>
      </a:tcStyle>
    </a:band2H>
    <a:firstCo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alpha val="20000"/>
            </a:schemeClr>
          </a:solidFill>
        </a:fill>
      </a:tcStyle>
    </a:firstCol>
    <a:la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noFill/>
        </a:fill>
      </a:tcStyle>
    </a:lastRow>
    <a:fir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solidFill>
                <a:schemeClr val="accent1"/>
              </a:solidFill>
              <a:prstDash val="solid"/>
              <a:bevel/>
            </a:ln>
          </a:top>
          <a:bottom>
            <a:ln w="12700" cap="flat">
              <a:solidFill>
                <a:schemeClr val="accent1"/>
              </a:solidFill>
              <a:prstDash val="solid"/>
              <a:bevel/>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BE0E7"/>
          </a:solidFill>
        </a:fill>
      </a:tcStyle>
    </a:wholeTbl>
    <a:band2H>
      <a:tcTxStyle b="def" i="def"/>
      <a:tcStyle>
        <a:tcBdr/>
        <a:fill>
          <a:solidFill>
            <a:srgbClr val="E7F0F4"/>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3"/>
          </a:solidFill>
        </a:fill>
      </a:tcStyle>
    </a:firstRow>
  </a:tblStyle>
  <a:tblStyle styleId="{CF821DB8-F4EB-4A41-A1BA-3FCAFE7338EE}"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CAD5DE"/>
          </a:solidFill>
        </a:fill>
      </a:tcStyle>
    </a:wholeTbl>
    <a:band2H>
      <a:tcTxStyle b="def" i="def"/>
      <a:tcStyle>
        <a:tcBdr/>
        <a:fill>
          <a:solidFill>
            <a:srgbClr val="E6EBEF"/>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chemeClr val="accent6"/>
          </a:solidFill>
        </a:fill>
      </a:tcStyle>
    </a:firstRow>
  </a:tblStyle>
  <a:tblStyle styleId="{33BA23B1-9221-436E-865A-0063620EA4FD}" styleName="">
    <a:tblBg/>
    <a:wholeTbl>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FEFE"/>
          </a:solidFill>
        </a:fill>
      </a:tcStyle>
    </a:wholeTbl>
    <a:band2H>
      <a:tcTxStyle b="def" i="def"/>
      <a:tcStyle>
        <a:tcBdr/>
        <a:fill>
          <a:solidFill>
            <a:srgbClr val="445469"/>
          </a:solidFill>
        </a:fill>
      </a:tcStyle>
    </a:band2H>
    <a:firstCol>
      <a:tcTxStyle b="on" i="on">
        <a:font>
          <a:latin typeface="Open Sans Extrabold"/>
          <a:ea typeface="Open Sans Extrabold"/>
          <a:cs typeface="Open Sans Extrabold"/>
        </a:font>
        <a:srgbClr val="44546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Open Sans Extrabold"/>
          <a:ea typeface="Open Sans Extrabold"/>
          <a:cs typeface="Open Sans Extrabold"/>
        </a:font>
        <a:srgbClr val="F6F8F8"/>
      </a:tcTxStyle>
      <a:tcStyle>
        <a:tcBdr>
          <a:left>
            <a:ln w="12700" cap="flat">
              <a:noFill/>
              <a:miter lim="400000"/>
            </a:ln>
          </a:left>
          <a:right>
            <a:ln w="12700" cap="flat">
              <a:noFill/>
              <a:miter lim="400000"/>
            </a:ln>
          </a:right>
          <a:top>
            <a:ln w="50800" cap="flat">
              <a:solidFill>
                <a:srgbClr val="F6F8F8"/>
              </a:solidFill>
              <a:prstDash val="solid"/>
              <a:bevel/>
            </a:ln>
          </a:top>
          <a:bottom>
            <a:ln w="25400" cap="flat">
              <a:solidFill>
                <a:srgbClr val="F6F8F8"/>
              </a:solidFill>
              <a:prstDash val="solid"/>
              <a:bevel/>
            </a:ln>
          </a:bottom>
          <a:insideH>
            <a:ln w="12700" cap="flat">
              <a:noFill/>
              <a:miter lim="400000"/>
            </a:ln>
          </a:insideH>
          <a:insideV>
            <a:ln w="12700" cap="flat">
              <a:noFill/>
              <a:miter lim="400000"/>
            </a:ln>
          </a:insideV>
        </a:tcBdr>
        <a:fill>
          <a:solidFill>
            <a:srgbClr val="445469"/>
          </a:solidFill>
        </a:fill>
      </a:tcStyle>
    </a:lastRow>
    <a:firstRow>
      <a:tcTxStyle b="on" i="on">
        <a:font>
          <a:latin typeface="Open Sans Extrabold"/>
          <a:ea typeface="Open Sans Extrabold"/>
          <a:cs typeface="Open Sans Extrabold"/>
        </a:font>
        <a:srgbClr val="445469"/>
      </a:tcTxStyle>
      <a:tcStyle>
        <a:tcBdr>
          <a:left>
            <a:ln w="12700" cap="flat">
              <a:noFill/>
              <a:miter lim="400000"/>
            </a:ln>
          </a:left>
          <a:right>
            <a:ln w="12700" cap="flat">
              <a:noFill/>
              <a:miter lim="400000"/>
            </a:ln>
          </a:right>
          <a:top>
            <a:ln w="25400" cap="flat">
              <a:solidFill>
                <a:srgbClr val="F6F8F8"/>
              </a:solidFill>
              <a:prstDash val="solid"/>
              <a:bevel/>
            </a:ln>
          </a:top>
          <a:bottom>
            <a:ln w="25400" cap="flat">
              <a:solidFill>
                <a:srgbClr val="F6F8F8"/>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n">
        <a:font>
          <a:latin typeface="Open Sans Extrabold"/>
          <a:ea typeface="Open Sans Extrabold"/>
          <a:cs typeface="Open Sans Extrabold"/>
        </a:font>
        <a:srgbClr val="F6F8F8"/>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BFCFC"/>
          </a:solidFill>
        </a:fill>
      </a:tcStyle>
    </a:wholeTbl>
    <a:band2H>
      <a:tcTxStyle b="def" i="def"/>
      <a:tcStyle>
        <a:tcBdr/>
        <a:fill>
          <a:solidFill>
            <a:srgbClr val="FDFEFE"/>
          </a:solidFill>
        </a:fill>
      </a:tcStyle>
    </a:band2H>
    <a:firstCol>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firstCol>
    <a:la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38100" cap="flat">
              <a:solidFill>
                <a:srgbClr val="445469"/>
              </a:solidFill>
              <a:prstDash val="solid"/>
              <a:bevel/>
            </a:ln>
          </a:top>
          <a:bottom>
            <a:ln w="127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lastRow>
    <a:firstRow>
      <a:tcTxStyle b="on" i="on">
        <a:font>
          <a:latin typeface="Open Sans Extrabold"/>
          <a:ea typeface="Open Sans Extrabold"/>
          <a:cs typeface="Open Sans Extrabold"/>
        </a:font>
        <a:srgbClr val="445469"/>
      </a:tcTxStyle>
      <a:tcStyle>
        <a:tcBdr>
          <a:left>
            <a:ln w="12700" cap="flat">
              <a:solidFill>
                <a:srgbClr val="445469"/>
              </a:solidFill>
              <a:prstDash val="solid"/>
              <a:bevel/>
            </a:ln>
          </a:left>
          <a:right>
            <a:ln w="12700" cap="flat">
              <a:solidFill>
                <a:srgbClr val="445469"/>
              </a:solidFill>
              <a:prstDash val="solid"/>
              <a:bevel/>
            </a:ln>
          </a:right>
          <a:top>
            <a:ln w="12700" cap="flat">
              <a:solidFill>
                <a:srgbClr val="445469"/>
              </a:solidFill>
              <a:prstDash val="solid"/>
              <a:bevel/>
            </a:ln>
          </a:top>
          <a:bottom>
            <a:ln w="38100" cap="flat">
              <a:solidFill>
                <a:srgbClr val="445469"/>
              </a:solidFill>
              <a:prstDash val="solid"/>
              <a:bevel/>
            </a:ln>
          </a:bottom>
          <a:insideH>
            <a:ln w="12700" cap="flat">
              <a:solidFill>
                <a:srgbClr val="445469"/>
              </a:solidFill>
              <a:prstDash val="solid"/>
              <a:bevel/>
            </a:ln>
          </a:insideH>
          <a:insideV>
            <a:ln w="12700" cap="flat">
              <a:solidFill>
                <a:srgbClr val="445469"/>
              </a:solidFill>
              <a:prstDash val="solid"/>
              <a:bevel/>
            </a:ln>
          </a:insideV>
        </a:tcBdr>
        <a:fill>
          <a:solidFill>
            <a:srgbClr val="F6F8F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37887"/>
          <c:y val="0.208847"/>
          <c:w val="0.929247"/>
          <c:h val="0.692989"/>
        </c:manualLayout>
      </c:layout>
      <c:scatterChart>
        <c:scatterStyle val="smoothMarker"/>
        <c:varyColors val="0"/>
        <c:ser>
          <c:idx val="0"/>
          <c:order val="0"/>
          <c:tx>
            <c:strRef>
              <c:f>Sheet1!$B$1</c:f>
              <c:strCache>
                <c:ptCount val="1"/>
                <c:pt idx="0">
                  <c:v>Cowboy</c:v>
                </c:pt>
              </c:strCache>
            </c:strRef>
          </c:tx>
          <c:spPr>
            <a:solidFill>
              <a:srgbClr val="941101"/>
            </a:solidFill>
            <a:ln w="19050" cap="flat">
              <a:solidFill>
                <a:srgbClr val="941101"/>
              </a:solidFill>
              <a:prstDash val="solid"/>
              <a:miter lim="800000"/>
            </a:ln>
            <a:effectLst/>
          </c:spPr>
          <c:marker>
            <c:symbol val="circle"/>
            <c:size val="6"/>
            <c:spPr>
              <a:solidFill>
                <a:srgbClr val="941101"/>
              </a:solidFill>
              <a:ln w="6350" cap="flat">
                <a:solidFill>
                  <a:srgbClr val="941100"/>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Sheet1!$B$2:$B$6</c:f>
              <c:numCache>
                <c:ptCount val="5"/>
                <c:pt idx="0">
                  <c:v>35915.000000</c:v>
                </c:pt>
                <c:pt idx="1">
                  <c:v>35946.000000</c:v>
                </c:pt>
                <c:pt idx="2">
                  <c:v>35976.000000</c:v>
                </c:pt>
                <c:pt idx="3">
                  <c:v>36007.000000</c:v>
                </c:pt>
                <c:pt idx="4">
                  <c:v>36038.000000</c:v>
                </c:pt>
              </c:numCache>
            </c:numRef>
          </c:xVal>
          <c:yVal>
            <c:numRef>
              <c:f>Sheet1!$C$2:$C$6</c:f>
              <c:numCache>
                <c:ptCount val="5"/>
                <c:pt idx="0">
                  <c:v>1.000000</c:v>
                </c:pt>
                <c:pt idx="1">
                  <c:v>2.000000</c:v>
                </c:pt>
                <c:pt idx="2">
                  <c:v>14.000000</c:v>
                </c:pt>
                <c:pt idx="3">
                  <c:v>23.000000</c:v>
                </c:pt>
                <c:pt idx="4">
                  <c:v>49.000000</c:v>
                </c:pt>
              </c:numCache>
            </c:numRef>
          </c:yVal>
          <c:smooth val="1"/>
        </c:ser>
        <c:ser>
          <c:idx val="1"/>
          <c:order val="1"/>
          <c:tx>
            <c:strRef>
              <c:f>Sheet1!$C$1</c:f>
              <c:strCache>
                <c:ptCount val="1"/>
                <c:pt idx="0">
                  <c:v>Consulting</c:v>
                </c:pt>
              </c:strCache>
            </c:strRef>
          </c:tx>
          <c:spPr>
            <a:solidFill>
              <a:srgbClr val="445469"/>
            </a:solidFill>
            <a:ln w="19050" cap="flat">
              <a:solidFill>
                <a:schemeClr val="accent1"/>
              </a:solidFill>
              <a:prstDash val="solid"/>
              <a:miter lim="800000"/>
            </a:ln>
            <a:effectLst/>
          </c:spPr>
          <c:marker>
            <c:symbol val="circle"/>
            <c:size val="6"/>
            <c:spPr>
              <a:solidFill>
                <a:srgbClr val="445469"/>
              </a:solidFill>
              <a:ln w="6350" cap="flat">
                <a:solidFill>
                  <a:schemeClr val="accent1"/>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Sheet1!$D$2:$D$6</c:f>
              <c:numCache>
                <c:ptCount val="5"/>
                <c:pt idx="0">
                  <c:v>35915.000000</c:v>
                </c:pt>
                <c:pt idx="1">
                  <c:v>35946.000000</c:v>
                </c:pt>
                <c:pt idx="2">
                  <c:v>35976.000000</c:v>
                </c:pt>
                <c:pt idx="3">
                  <c:v>36007.000000</c:v>
                </c:pt>
                <c:pt idx="4">
                  <c:v>36038.000000</c:v>
                </c:pt>
              </c:numCache>
            </c:numRef>
          </c:xVal>
          <c:yVal>
            <c:numRef>
              <c:f>Sheet1!$E$2:$E$6</c:f>
              <c:numCache>
                <c:ptCount val="5"/>
                <c:pt idx="0">
                  <c:v>37.000000</c:v>
                </c:pt>
                <c:pt idx="1">
                  <c:v>21.000000</c:v>
                </c:pt>
                <c:pt idx="2">
                  <c:v>25.000000</c:v>
                </c:pt>
                <c:pt idx="3">
                  <c:v>14.000000</c:v>
                </c:pt>
                <c:pt idx="4">
                  <c:v>7.000000</c:v>
                </c:pt>
              </c:numCache>
            </c:numRef>
          </c:yVal>
          <c:smooth val="1"/>
        </c:ser>
        <c:ser>
          <c:idx val="2"/>
          <c:order val="2"/>
          <c:tx>
            <c:strRef>
              <c:f>Sheet1!$D$1</c:f>
              <c:strCache>
                <c:ptCount val="1"/>
                <c:pt idx="0">
                  <c:v>Normal</c:v>
                </c:pt>
              </c:strCache>
            </c:strRef>
          </c:tx>
          <c:spPr>
            <a:solidFill>
              <a:srgbClr val="E8B101"/>
            </a:solidFill>
            <a:ln w="19050" cap="flat">
              <a:solidFill>
                <a:srgbClr val="E8B100"/>
              </a:solidFill>
              <a:prstDash val="solid"/>
              <a:miter lim="800000"/>
            </a:ln>
            <a:effectLst/>
          </c:spPr>
          <c:marker>
            <c:symbol val="circle"/>
            <c:size val="6"/>
            <c:spPr>
              <a:solidFill>
                <a:srgbClr val="E8B101"/>
              </a:solidFill>
              <a:ln w="6350" cap="flat">
                <a:solidFill>
                  <a:srgbClr val="E8B101"/>
                </a:solidFill>
                <a:prstDash val="solid"/>
                <a:miter lim="800000"/>
              </a:ln>
              <a:effectLst/>
            </c:spPr>
          </c:marker>
          <c:dLbls>
            <c:numFmt formatCode="0" sourceLinked="0"/>
            <c:txPr>
              <a:bodyPr/>
              <a:lstStyle/>
              <a:p>
                <a:pPr>
                  <a:defRPr b="0" i="0" strike="noStrike" sz="1400" u="none">
                    <a:solidFill>
                      <a:srgbClr val="F6F8F8"/>
                    </a:solidFill>
                    <a:latin typeface="Open Sans Light"/>
                  </a:defRPr>
                </a:pPr>
              </a:p>
            </c:txPr>
            <c:dLblPos val="t"/>
            <c:showLegendKey val="0"/>
            <c:showVal val="0"/>
            <c:showCatName val="0"/>
            <c:showSerName val="0"/>
            <c:showPercent val="0"/>
            <c:showBubbleSize val="0"/>
            <c:showLeaderLines val="0"/>
          </c:dLbls>
          <c:xVal>
            <c:numRef>
              <c:f>Sheet1!$F$2:$F$6</c:f>
              <c:numCache>
                <c:ptCount val="5"/>
                <c:pt idx="0">
                  <c:v>35915.000000</c:v>
                </c:pt>
                <c:pt idx="1">
                  <c:v>35946.000000</c:v>
                </c:pt>
                <c:pt idx="2">
                  <c:v>35976.000000</c:v>
                </c:pt>
                <c:pt idx="3">
                  <c:v>36007.000000</c:v>
                </c:pt>
                <c:pt idx="4">
                  <c:v>36038.000000</c:v>
                </c:pt>
              </c:numCache>
            </c:numRef>
          </c:xVal>
          <c:yVal>
            <c:numRef>
              <c:f>Sheet1!$G$2:$G$6</c:f>
              <c:numCache>
                <c:ptCount val="5"/>
                <c:pt idx="0">
                  <c:v>13.000000</c:v>
                </c:pt>
                <c:pt idx="1">
                  <c:v>17.000000</c:v>
                </c:pt>
                <c:pt idx="2">
                  <c:v>6.000000</c:v>
                </c:pt>
                <c:pt idx="3">
                  <c:v>2.000000</c:v>
                </c:pt>
                <c:pt idx="4">
                  <c:v>17.000000</c:v>
                </c:pt>
              </c:numCache>
            </c:numRef>
          </c:yVal>
          <c:smooth val="1"/>
        </c:ser>
        <c:axId val="2094734552"/>
        <c:axId val="2094734553"/>
      </c:scatterChart>
      <c:valAx>
        <c:axId val="2094734552"/>
        <c:scaling>
          <c:orientation val="minMax"/>
        </c:scaling>
        <c:delete val="0"/>
        <c:axPos val="b"/>
        <c:numFmt formatCode="m/d/yy" sourceLinked="0"/>
        <c:majorTickMark val="out"/>
        <c:minorTickMark val="none"/>
        <c:tickLblPos val="nextTo"/>
        <c:spPr>
          <a:ln w="12700" cap="flat">
            <a:solidFill>
              <a:srgbClr val="000000"/>
            </a:solidFill>
            <a:prstDash val="solid"/>
            <a:miter lim="400000"/>
          </a:ln>
        </c:spPr>
        <c:txPr>
          <a:bodyPr rot="0"/>
          <a:lstStyle/>
          <a:p>
            <a:pPr>
              <a:defRPr b="0" i="0" strike="noStrike" sz="1400" u="none">
                <a:solidFill>
                  <a:srgbClr val="F6F8F8"/>
                </a:solidFill>
                <a:latin typeface="Open Sans Light"/>
              </a:defRPr>
            </a:pPr>
          </a:p>
        </c:txPr>
        <c:crossAx val="2094734553"/>
        <c:crosses val="autoZero"/>
        <c:crossBetween val="between"/>
      </c:valAx>
      <c:valAx>
        <c:axId val="2094734553"/>
        <c:scaling>
          <c:orientation val="minMax"/>
          <c:max val="50"/>
        </c:scaling>
        <c:delete val="0"/>
        <c:axPos val="l"/>
        <c:majorGridlines>
          <c:spPr>
            <a:ln w="12700" cap="flat">
              <a:solidFill>
                <a:srgbClr val="3A4759"/>
              </a:solidFill>
              <a:prstDash val="solid"/>
              <a:miter lim="800000"/>
            </a:ln>
          </c:spPr>
        </c:majorGridlines>
        <c:numFmt formatCode="0" sourceLinked="0"/>
        <c:majorTickMark val="out"/>
        <c:minorTickMark val="none"/>
        <c:tickLblPos val="nextTo"/>
        <c:spPr>
          <a:ln w="12700" cap="flat">
            <a:solidFill>
              <a:srgbClr val="000000"/>
            </a:solidFill>
            <a:prstDash val="solid"/>
            <a:miter lim="400000"/>
          </a:ln>
        </c:spPr>
        <c:txPr>
          <a:bodyPr rot="0"/>
          <a:lstStyle/>
          <a:p>
            <a:pPr>
              <a:defRPr b="0" i="0" strike="noStrike" sz="1400" u="none">
                <a:solidFill>
                  <a:srgbClr val="F6F8F8"/>
                </a:solidFill>
                <a:latin typeface="Open Sans Light"/>
              </a:defRPr>
            </a:pPr>
          </a:p>
        </c:txPr>
        <c:crossAx val="2094734552"/>
        <c:crosses val="autoZero"/>
        <c:crossBetween val="between"/>
        <c:majorUnit val="12.5"/>
        <c:minorUnit val="6.25"/>
      </c:valAx>
      <c:spPr>
        <a:noFill/>
        <a:ln w="12700" cap="flat">
          <a:noFill/>
          <a:miter lim="400000"/>
        </a:ln>
        <a:effectLst/>
      </c:spPr>
    </c:plotArea>
    <c:legend>
      <c:legendPos val="t"/>
      <c:layout>
        <c:manualLayout>
          <c:xMode val="edge"/>
          <c:yMode val="edge"/>
          <c:x val="0.040549"/>
          <c:y val="0"/>
          <c:w val="0.896358"/>
          <c:h val="0.0946156"/>
        </c:manualLayout>
      </c:layout>
      <c:overlay val="1"/>
      <c:spPr>
        <a:noFill/>
        <a:ln w="12700" cap="flat">
          <a:noFill/>
          <a:miter lim="400000"/>
        </a:ln>
        <a:effectLst/>
      </c:spPr>
      <c:txPr>
        <a:bodyPr rot="0"/>
        <a:lstStyle/>
        <a:p>
          <a:pPr>
            <a:defRPr b="0" i="0" strike="noStrike" sz="1800" u="none">
              <a:solidFill>
                <a:srgbClr val="F6F8F8"/>
              </a:solidFill>
              <a:latin typeface="Open Sans Light"/>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ph type="sldImg"/>
          </p:nvPr>
        </p:nvSpPr>
        <p:spPr>
          <a:xfrm>
            <a:off x="1143000" y="685800"/>
            <a:ext cx="4572000" cy="3429000"/>
          </a:xfrm>
          <a:prstGeom prst="rect">
            <a:avLst/>
          </a:prstGeom>
        </p:spPr>
        <p:txBody>
          <a:bodyPr/>
          <a:lstStyle/>
          <a:p>
            <a:pPr/>
          </a:p>
        </p:txBody>
      </p:sp>
      <p:sp>
        <p:nvSpPr>
          <p:cNvPr id="563" name="Shape 56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r>
              <a:t>pico-satellite to capture earth’s music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6" name="Shape 786"/>
          <p:cNvSpPr/>
          <p:nvPr>
            <p:ph type="sldImg"/>
          </p:nvPr>
        </p:nvSpPr>
        <p:spPr>
          <a:prstGeom prst="rect">
            <a:avLst/>
          </a:prstGeom>
        </p:spPr>
        <p:txBody>
          <a:bodyPr/>
          <a:lstStyle/>
          <a:p>
            <a:pPr/>
          </a:p>
        </p:txBody>
      </p:sp>
      <p:sp>
        <p:nvSpPr>
          <p:cNvPr id="787" name="Shape 787"/>
          <p:cNvSpPr/>
          <p:nvPr>
            <p:ph type="body" sz="quarter" idx="1"/>
          </p:nvPr>
        </p:nvSpPr>
        <p:spPr>
          <a:prstGeom prst="rect">
            <a:avLst/>
          </a:prstGeom>
        </p:spPr>
        <p:txBody>
          <a:bodyPr/>
          <a:lstStyle/>
          <a:p>
            <a:pPr marL="228600" indent="-228600">
              <a:buSzPct val="100000"/>
              <a:buChar char="•"/>
              <a:defRPr sz="1600"/>
            </a:pPr>
            <a:r>
              <a:t>before challenger: 2 weeks</a:t>
            </a:r>
          </a:p>
          <a:p>
            <a:pPr marL="228600" indent="-228600">
              <a:buSzPct val="100000"/>
              <a:buChar char="•"/>
              <a:defRPr sz="1600"/>
            </a:pPr>
            <a:r>
              <a:t>after challenger: 18 months</a:t>
            </a:r>
          </a:p>
          <a:p>
            <a:pPr marL="228600" indent="-228600">
              <a:buSzPct val="100000"/>
              <a:buChar char="•"/>
              <a:defRPr sz="1600"/>
            </a:pPr>
            <a:r>
              <a:t>1,000 unit tests for every line of code</a:t>
            </a:r>
          </a:p>
          <a:p>
            <a:pPr marL="228600" indent="-228600">
              <a:buSzPct val="100000"/>
              <a:buChar char="•"/>
              <a:defRPr sz="1600"/>
            </a:pPr>
            <a:r>
              <a:t>code reviews to place certain lines of code next to each other in case of lightning strikes</a:t>
            </a:r>
          </a:p>
          <a:p>
            <a:pPr marL="228600" indent="-228600">
              <a:buSzPct val="100000"/>
              <a:buChar char="•"/>
              <a:defRPr sz="1600"/>
            </a:pPr>
            <a:r>
              <a:t>constantly would run out of system resources running so many unit and end to end tests &amp; complex test simulations</a:t>
            </a:r>
          </a:p>
          <a:p>
            <a:pPr marL="228600" indent="-228600">
              <a:buSzPct val="100000"/>
              <a:buChar char="•"/>
              <a:defRPr sz="1600"/>
            </a:pPr>
            <a:r>
              <a:t>Lesson: After mission(s) over, you have EPIC fixture data to test with. Simulations are powerful testing tool.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4" name="Shape 804"/>
          <p:cNvSpPr/>
          <p:nvPr>
            <p:ph type="sldImg"/>
          </p:nvPr>
        </p:nvSpPr>
        <p:spPr>
          <a:prstGeom prst="rect">
            <a:avLst/>
          </a:prstGeom>
        </p:spPr>
        <p:txBody>
          <a:bodyPr/>
          <a:lstStyle/>
          <a:p>
            <a:pPr/>
          </a:p>
        </p:txBody>
      </p:sp>
      <p:sp>
        <p:nvSpPr>
          <p:cNvPr id="805" name="Shape 805"/>
          <p:cNvSpPr/>
          <p:nvPr>
            <p:ph type="body" sz="quarter" idx="1"/>
          </p:nvPr>
        </p:nvSpPr>
        <p:spPr>
          <a:prstGeom prst="rect">
            <a:avLst/>
          </a:prstGeom>
        </p:spPr>
        <p:txBody>
          <a:bodyPr/>
          <a:lstStyle/>
          <a:p>
            <a:pPr/>
            <a:r>
              <a:t>Debt: Borrow or trade to get something now for a long term financial burden</a:t>
            </a:r>
          </a:p>
          <a:p>
            <a:pPr/>
            <a:r>
              <a:t>Interest: Not just repaying what you borrow; incentive for the lender</a:t>
            </a:r>
          </a:p>
          <a:p>
            <a:pPr/>
            <a:r>
              <a:t>Longer you wait to pay back, more interest</a:t>
            </a:r>
          </a:p>
          <a:p>
            <a:pPr/>
            <a:r>
              <a:t>Ignore debt too long, you go bankrupt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ph type="sldImg"/>
          </p:nvPr>
        </p:nvSpPr>
        <p:spPr>
          <a:prstGeom prst="rect">
            <a:avLst/>
          </a:prstGeom>
        </p:spPr>
        <p:txBody>
          <a:bodyPr/>
          <a:lstStyle/>
          <a:p>
            <a:pPr/>
          </a:p>
        </p:txBody>
      </p:sp>
      <p:sp>
        <p:nvSpPr>
          <p:cNvPr id="864" name="Shape 864"/>
          <p:cNvSpPr/>
          <p:nvPr>
            <p:ph type="body" sz="quarter" idx="1"/>
          </p:nvPr>
        </p:nvSpPr>
        <p:spPr>
          <a:prstGeom prst="rect">
            <a:avLst/>
          </a:prstGeom>
        </p:spPr>
        <p:txBody>
          <a:bodyPr/>
          <a:lstStyle/>
          <a:p>
            <a:pPr/>
            <a:r>
              <a:t>Niall Ferguson says credit drives innovative societies</a:t>
            </a:r>
          </a:p>
          <a:p>
            <a:pPr/>
            <a:r>
              <a:t>Buy a machine, immediately create with it, use results to pay back debt</a:t>
            </a:r>
          </a:p>
          <a:p>
            <a:pPr/>
            <a:r>
              <a:t>No trust &amp; economical institutions in place == stagnation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sldImg"/>
          </p:nvPr>
        </p:nvSpPr>
        <p:spPr>
          <a:prstGeom prst="rect">
            <a:avLst/>
          </a:prstGeom>
        </p:spPr>
        <p:txBody>
          <a:bodyPr/>
          <a:lstStyle/>
          <a:p>
            <a:pPr/>
          </a:p>
        </p:txBody>
      </p:sp>
      <p:sp>
        <p:nvSpPr>
          <p:cNvPr id="891" name="Shape 891"/>
          <p:cNvSpPr/>
          <p:nvPr>
            <p:ph type="body" sz="quarter" idx="1"/>
          </p:nvPr>
        </p:nvSpPr>
        <p:spPr>
          <a:prstGeom prst="rect">
            <a:avLst/>
          </a:prstGeom>
        </p:spPr>
        <p:txBody>
          <a:bodyPr/>
          <a:lstStyle/>
          <a:p>
            <a:pPr marL="228600" indent="-228600">
              <a:buSzPct val="100000"/>
              <a:buChar char="•"/>
              <a:defRPr sz="1800"/>
            </a:pPr>
            <a:r>
              <a:t>If you don’t write software a good way w/biz understanding</a:t>
            </a:r>
          </a:p>
          <a:p>
            <a:pPr marL="228600" indent="-228600">
              <a:buSzPct val="100000"/>
              <a:buChar char="•"/>
              <a:defRPr sz="1800"/>
            </a:pPr>
            <a:r>
              <a:t>… you incur technical debt</a:t>
            </a:r>
          </a:p>
          <a:p>
            <a:pPr marL="228600" indent="-228600">
              <a:buSzPct val="100000"/>
              <a:buChar char="•"/>
              <a:defRPr sz="1800"/>
            </a:pPr>
            <a:r>
              <a:t>increases over time, like interest</a:t>
            </a:r>
          </a:p>
          <a:p>
            <a:pPr marL="228600" indent="-228600">
              <a:buSzPct val="100000"/>
              <a:buChar char="•"/>
              <a:defRPr sz="1800"/>
            </a:pPr>
            <a:r>
              <a:t>“Spaghetti Code” or Architecture</a:t>
            </a:r>
          </a:p>
          <a:p>
            <a:pPr marL="228600" indent="-228600">
              <a:buSzPct val="100000"/>
              <a:buChar char="•"/>
              <a:defRPr sz="1800"/>
            </a:pPr>
            <a:r>
              <a:t>Tightly Coupled</a:t>
            </a:r>
          </a:p>
          <a:p>
            <a:pPr marL="228600" indent="-228600">
              <a:buSzPct val="100000"/>
              <a:buChar char="•"/>
              <a:defRPr sz="1800"/>
            </a:pPr>
            <a:r>
              <a:t>Brazil Favelas w/power grid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2" name="Shape 942"/>
          <p:cNvSpPr/>
          <p:nvPr>
            <p:ph type="sldImg"/>
          </p:nvPr>
        </p:nvSpPr>
        <p:spPr>
          <a:prstGeom prst="rect">
            <a:avLst/>
          </a:prstGeom>
        </p:spPr>
        <p:txBody>
          <a:bodyPr/>
          <a:lstStyle/>
          <a:p>
            <a:pPr/>
          </a:p>
        </p:txBody>
      </p:sp>
      <p:sp>
        <p:nvSpPr>
          <p:cNvPr id="943" name="Shape 943"/>
          <p:cNvSpPr/>
          <p:nvPr>
            <p:ph type="body" sz="quarter" idx="1"/>
          </p:nvPr>
        </p:nvSpPr>
        <p:spPr>
          <a:prstGeom prst="rect">
            <a:avLst/>
          </a:prstGeom>
        </p:spPr>
        <p:txBody>
          <a:bodyPr/>
          <a:lstStyle/>
          <a:p>
            <a:pPr/>
            <a:r>
              <a:t>Defer decision until you know more later</a:t>
            </a:r>
          </a:p>
          <a:p>
            <a:pPr/>
            <a:r>
              <a:t>Patton: “Any fool can make rash decisions; take calculated risks.”</a:t>
            </a:r>
          </a:p>
          <a:p>
            <a:pPr/>
            <a:r>
              <a:t>Defer good implementation to meet deadline</a:t>
            </a:r>
          </a:p>
          <a:p>
            <a:pPr/>
            <a:r>
              <a:t>Refactoring: Doing it right with hindsight</a:t>
            </a:r>
          </a:p>
          <a:p>
            <a:pPr/>
            <a:r>
              <a:t>Takes more time than to code it originally</a:t>
            </a:r>
          </a:p>
          <a:p>
            <a:pPr/>
            <a:r>
              <a:t>Managers are cool w/it because they never engage w/consequences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p>
            <a:pPr marL="228600" indent="-228600">
              <a:buSzPct val="100000"/>
              <a:buChar char="•"/>
              <a:defRPr sz="1800"/>
            </a:pPr>
            <a:r>
              <a:t>LinkedIn’s founder Reid Hoffman “if you are not embarrassed by the first version of your product, you’ve launched too late”</a:t>
            </a:r>
          </a:p>
          <a:p>
            <a:pPr marL="228600" indent="-228600">
              <a:buSzPct val="100000"/>
              <a:buChar char="•"/>
              <a:defRPr sz="1800"/>
            </a:pPr>
            <a:r>
              <a:t>Release Early, Release Often</a:t>
            </a:r>
          </a:p>
          <a:p>
            <a:pPr marL="228600" indent="-228600">
              <a:buSzPct val="100000"/>
              <a:buChar char="•"/>
              <a:defRPr sz="1800"/>
            </a:pPr>
            <a:r>
              <a:t>MLP vs MVP: Sacrificing scope by ruthless prioritization</a:t>
            </a:r>
          </a:p>
          <a:p>
            <a:pPr marL="228600" indent="-228600">
              <a:buSzPct val="100000"/>
              <a:buChar char="•"/>
              <a:defRPr sz="1800"/>
            </a:pPr>
            <a:r>
              <a:t>Lean Startup (Book)</a:t>
            </a:r>
          </a:p>
          <a:p>
            <a:pPr marL="228600" indent="-228600">
              <a:buSzPct val="100000"/>
              <a:buChar char="•"/>
              <a:defRPr sz="1800"/>
            </a:pPr>
            <a:r>
              <a:t>Most Viable Product (Book)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7" name="Shape 957"/>
          <p:cNvSpPr/>
          <p:nvPr>
            <p:ph type="sldImg"/>
          </p:nvPr>
        </p:nvSpPr>
        <p:spPr>
          <a:prstGeom prst="rect">
            <a:avLst/>
          </a:prstGeom>
        </p:spPr>
        <p:txBody>
          <a:bodyPr/>
          <a:lstStyle/>
          <a:p>
            <a:pPr/>
          </a:p>
        </p:txBody>
      </p:sp>
      <p:sp>
        <p:nvSpPr>
          <p:cNvPr id="958" name="Shape 958"/>
          <p:cNvSpPr/>
          <p:nvPr>
            <p:ph type="body" sz="quarter" idx="1"/>
          </p:nvPr>
        </p:nvSpPr>
        <p:spPr>
          <a:prstGeom prst="rect">
            <a:avLst/>
          </a:prstGeom>
        </p:spPr>
        <p:txBody>
          <a:bodyPr/>
          <a:lstStyle/>
          <a:p>
            <a:pPr/>
            <a:r>
              <a:t>Bad code isn't technical debt, it’s bad code</a:t>
            </a:r>
          </a:p>
          <a:p>
            <a:pPr/>
            <a:r>
              <a:t>Explain “The Negotiation”</a:t>
            </a:r>
          </a:p>
          <a:p>
            <a:pPr/>
            <a:r>
              <a:t>Chad Fowler’s Crunch Mode Antipattern</a:t>
            </a:r>
          </a:p>
          <a:p>
            <a:pPr/>
            <a:r>
              <a:t>Vet Devs make n00b mistakes</a:t>
            </a:r>
          </a:p>
          <a:p>
            <a:pPr/>
            <a:r>
              <a:t>Kill passion, make best devs leave</a:t>
            </a:r>
          </a:p>
          <a:p>
            <a:pPr/>
            <a:r>
              <a:t>no accountability, hurry == excuse for mistakes</a:t>
            </a:r>
          </a:p>
          <a:p>
            <a:pPr/>
            <a:r>
              <a:t>erodes trust</a:t>
            </a:r>
          </a:p>
          <a:p>
            <a:pPr/>
            <a:r>
              <a:t>it’s not an investment</a:t>
            </a:r>
          </a:p>
          <a:p>
            <a:pPr/>
            <a:r>
              <a:t>The Clean Coder Book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3" name="Shape 993"/>
          <p:cNvSpPr/>
          <p:nvPr>
            <p:ph type="sldImg"/>
          </p:nvPr>
        </p:nvSpPr>
        <p:spPr>
          <a:prstGeom prst="rect">
            <a:avLst/>
          </a:prstGeom>
        </p:spPr>
        <p:txBody>
          <a:bodyPr/>
          <a:lstStyle/>
          <a:p>
            <a:pPr/>
          </a:p>
        </p:txBody>
      </p:sp>
      <p:sp>
        <p:nvSpPr>
          <p:cNvPr id="994" name="Shape 994"/>
          <p:cNvSpPr/>
          <p:nvPr>
            <p:ph type="body" sz="quarter" idx="1"/>
          </p:nvPr>
        </p:nvSpPr>
        <p:spPr>
          <a:prstGeom prst="rect">
            <a:avLst/>
          </a:prstGeom>
        </p:spPr>
        <p:txBody>
          <a:bodyPr/>
          <a:lstStyle/>
          <a:p>
            <a:pPr/>
            <a:r>
              <a:t>Parents, your job.</a:t>
            </a:r>
          </a:p>
          <a:p>
            <a:pPr/>
            <a:r>
              <a:t>Kids get burnt a few times, THEN they’ll put oven mitts 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0" name="Shape 1050"/>
          <p:cNvSpPr/>
          <p:nvPr>
            <p:ph type="sldImg"/>
          </p:nvPr>
        </p:nvSpPr>
        <p:spPr>
          <a:prstGeom prst="rect">
            <a:avLst/>
          </a:prstGeom>
        </p:spPr>
        <p:txBody>
          <a:bodyPr/>
          <a:lstStyle/>
          <a:p>
            <a:pPr/>
          </a:p>
        </p:txBody>
      </p:sp>
      <p:sp>
        <p:nvSpPr>
          <p:cNvPr id="1051" name="Shape 1051"/>
          <p:cNvSpPr/>
          <p:nvPr>
            <p:ph type="body" sz="quarter" idx="1"/>
          </p:nvPr>
        </p:nvSpPr>
        <p:spPr>
          <a:prstGeom prst="rect">
            <a:avLst/>
          </a:prstGeom>
        </p:spPr>
        <p:txBody>
          <a:bodyPr/>
          <a:lstStyle/>
          <a:p>
            <a:pPr/>
            <a:r>
              <a:t>Close to nine in 10 (88%) now employ DevOps methodologies, and 42% strongly agree that DevOps is a top priority for their organizations. However, only 24% express strong satisfaction in the current state of their DevOps programs.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2" name="Shape 1062"/>
          <p:cNvSpPr/>
          <p:nvPr>
            <p:ph type="sldImg"/>
          </p:nvPr>
        </p:nvSpPr>
        <p:spPr>
          <a:prstGeom prst="rect">
            <a:avLst/>
          </a:prstGeom>
        </p:spPr>
        <p:txBody>
          <a:bodyPr/>
          <a:lstStyle/>
          <a:p>
            <a:pPr/>
          </a:p>
        </p:txBody>
      </p:sp>
      <p:sp>
        <p:nvSpPr>
          <p:cNvPr id="1063" name="Shape 1063"/>
          <p:cNvSpPr/>
          <p:nvPr>
            <p:ph type="body" sz="quarter" idx="1"/>
          </p:nvPr>
        </p:nvSpPr>
        <p:spPr>
          <a:prstGeom prst="rect">
            <a:avLst/>
          </a:prstGeom>
        </p:spPr>
        <p:txBody>
          <a:bodyPr/>
          <a:lstStyle/>
          <a:p>
            <a:pPr/>
            <a:r>
              <a:t>Automated Deployment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marL="220578" indent="-220578">
              <a:buSzPct val="100000"/>
              <a:buChar char="-"/>
            </a:pPr>
            <a:r>
              <a:t>girls in stem</a:t>
            </a:r>
          </a:p>
          <a:p>
            <a:pPr marL="220578" indent="-220578">
              <a:buSzPct val="100000"/>
              <a:buChar char="-"/>
            </a:pPr>
            <a:r>
              <a:t>learn failure</a:t>
            </a:r>
          </a:p>
          <a:p>
            <a:pPr marL="220578" indent="-220578">
              <a:buSzPct val="100000"/>
              <a:buChar char="-"/>
            </a:pPr>
            <a:r>
              <a:t>learn hard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sldImg"/>
          </p:nvPr>
        </p:nvSpPr>
        <p:spPr>
          <a:prstGeom prst="rect">
            <a:avLst/>
          </a:prstGeom>
        </p:spPr>
        <p:txBody>
          <a:bodyPr/>
          <a:lstStyle/>
          <a:p>
            <a:pPr/>
          </a:p>
        </p:txBody>
      </p:sp>
      <p:sp>
        <p:nvSpPr>
          <p:cNvPr id="1077" name="Shape 1077"/>
          <p:cNvSpPr/>
          <p:nvPr>
            <p:ph type="body" sz="quarter" idx="1"/>
          </p:nvPr>
        </p:nvSpPr>
        <p:spPr>
          <a:prstGeom prst="rect">
            <a:avLst/>
          </a:prstGeom>
        </p:spPr>
        <p:txBody>
          <a:bodyPr/>
          <a:lstStyle/>
          <a:p>
            <a:pPr>
              <a:defRPr sz="1900"/>
            </a:pPr>
            <a:r>
              <a:t>Still room for biology</a:t>
            </a:r>
          </a:p>
          <a:p>
            <a:pPr>
              <a:defRPr sz="1900"/>
            </a:pPr>
            <a:r>
              <a:t>Alex Nugent: "When algorithms get intertwined with architecture – they become pretty strict and specific,”</a:t>
            </a:r>
          </a:p>
          <a:p>
            <a:pPr>
              <a:defRPr sz="1900"/>
            </a:pPr>
            <a:r>
              <a:t>Low powered Arduino’s that self-heal</a:t>
            </a:r>
          </a:p>
          <a:p>
            <a:pPr>
              <a:defRPr sz="1900"/>
            </a:pPr>
            <a:r>
              <a:t>memristors: based on neurons</a:t>
            </a:r>
          </a:p>
          <a:p>
            <a:pPr>
              <a:defRPr sz="1900"/>
            </a:pPr>
            <a:r>
              <a:t>http://knowm.org/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r>
              <a:t>experiemnt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a:p>
        </p:txBody>
      </p:sp>
      <p:sp>
        <p:nvSpPr>
          <p:cNvPr id="653" name="Shape 653"/>
          <p:cNvSpPr/>
          <p:nvPr>
            <p:ph type="body" sz="quarter" idx="1"/>
          </p:nvPr>
        </p:nvSpPr>
        <p:spPr>
          <a:prstGeom prst="rect">
            <a:avLst/>
          </a:prstGeom>
        </p:spPr>
        <p:txBody>
          <a:bodyPr/>
          <a:lstStyle/>
          <a:p>
            <a:pPr marL="220578" indent="-220578">
              <a:buSzPct val="100000"/>
              <a:buChar char="-"/>
            </a:pPr>
            <a:r>
              <a:t>Margaret Hamilton of Apollo 11</a:t>
            </a:r>
          </a:p>
          <a:p>
            <a:pPr marL="220578" indent="-220578">
              <a:buSzPct val="100000"/>
              <a:buChar char="-"/>
            </a:pPr>
            <a:r>
              <a:t>Mars Climate Orbiter</a:t>
            </a:r>
          </a:p>
          <a:p>
            <a:pPr marL="220578" indent="-220578">
              <a:buSzPct val="100000"/>
              <a:buChar char="-"/>
            </a:pPr>
            <a:r>
              <a:t>Saturn V</a:t>
            </a:r>
          </a:p>
          <a:p>
            <a:pPr marL="220578" indent="-220578">
              <a:buSzPct val="100000"/>
              <a:buChar char="-"/>
            </a:pPr>
            <a:r>
              <a:t>Ariane 4 &amp; 5</a:t>
            </a:r>
          </a:p>
          <a:p>
            <a:pPr marL="220578" indent="-220578">
              <a:buSzPct val="100000"/>
              <a:buChar char="-"/>
            </a:pPr>
            <a:r>
              <a:t>Space Shuttle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r>
              <a:t>software engineering</a:t>
            </a:r>
          </a:p>
          <a:p>
            <a:pPr/>
            <a:r>
              <a:t>parallel computing</a:t>
            </a:r>
          </a:p>
          <a:p>
            <a:pPr/>
            <a:r>
              <a:t>priority scheduling</a:t>
            </a:r>
          </a:p>
          <a:p>
            <a:pPr/>
            <a:r>
              <a:t>end to end testing</a:t>
            </a:r>
          </a:p>
          <a:p>
            <a:pPr/>
            <a:r>
              <a:t>Lesson: Leadership Support for Great Engineering, Brilliant Engineers can create fault tolerant systems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a:p>
        </p:txBody>
      </p:sp>
      <p:sp>
        <p:nvSpPr>
          <p:cNvPr id="705" name="Shape 705"/>
          <p:cNvSpPr/>
          <p:nvPr>
            <p:ph type="body" sz="quarter" idx="1"/>
          </p:nvPr>
        </p:nvSpPr>
        <p:spPr>
          <a:prstGeom prst="rect">
            <a:avLst/>
          </a:prstGeom>
        </p:spPr>
        <p:txBody>
          <a:bodyPr/>
          <a:lstStyle/>
          <a:p>
            <a:pPr/>
            <a:r>
              <a:t>Used Assembly Code</a:t>
            </a:r>
          </a:p>
          <a:p>
            <a:pPr/>
            <a:r>
              <a:t>Used Core Rope Memory (LOL Memory, Little Old Lady)</a:t>
            </a:r>
          </a:p>
          <a:p>
            <a:pPr/>
            <a:r>
              <a:t>Used concurrency with priority in tasks</a:t>
            </a:r>
          </a:p>
          <a:p>
            <a:pPr/>
            <a:r>
              <a:t>3 minutes before Lunar lander reached Moon’s surface, pahty alarm</a:t>
            </a:r>
          </a:p>
          <a:p>
            <a:pPr/>
            <a:r>
              <a:t>rendezvous radar system switch wrong position, too much data</a:t>
            </a:r>
          </a:p>
          <a:p>
            <a:pPr/>
            <a:r>
              <a:t>Lesson: Leadership Support for Great Engineering, Brilliant Engineers can create fault tolerant systems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marL="228600" indent="-228600">
              <a:buSzPct val="100000"/>
              <a:buChar char="•"/>
              <a:defRPr sz="1600"/>
            </a:pPr>
            <a:r>
              <a:t>went too close to Mars and disintegrated in the atmosphere</a:t>
            </a:r>
          </a:p>
          <a:p>
            <a:pPr marL="228600" indent="-228600">
              <a:buSzPct val="100000"/>
              <a:buChar char="•"/>
              <a:defRPr sz="1600"/>
            </a:pPr>
            <a:r>
              <a:t>NASA specified newton-seconds (N s), Lockheed used pound-second (lb s)</a:t>
            </a:r>
          </a:p>
          <a:p>
            <a:pPr marL="228600" indent="-228600">
              <a:buSzPct val="100000"/>
              <a:buChar char="•"/>
              <a:defRPr sz="1600"/>
            </a:pPr>
            <a:r>
              <a:t>Ground issued thruster firings, put it too close to Mars’ surface</a:t>
            </a:r>
          </a:p>
          <a:p>
            <a:pPr marL="228600" indent="-228600">
              <a:buSzPct val="100000"/>
              <a:buChar char="•"/>
              <a:defRPr sz="1600"/>
            </a:pPr>
            <a:r>
              <a:t>2 navigators noticed earlier, but their concerns were dismissed</a:t>
            </a:r>
          </a:p>
          <a:p>
            <a:pPr marL="228600" indent="-228600">
              <a:buSzPct val="100000"/>
              <a:buChar char="•"/>
              <a:defRPr sz="1600"/>
            </a:pPr>
            <a:r>
              <a:t>even had a meeting to fix it, but didn’t end up doing it</a:t>
            </a:r>
          </a:p>
          <a:p>
            <a:pPr marL="228600" indent="-228600">
              <a:buSzPct val="100000"/>
              <a:buChar char="•"/>
              <a:defRPr sz="1600"/>
            </a:pPr>
            <a:r>
              <a:t>Mars Global Surveyor had conversion correctly, but algorithm was too complex (or not commented enough) to read, so new code didn't include conversion</a:t>
            </a:r>
          </a:p>
          <a:p>
            <a:pPr marL="228600" indent="-228600">
              <a:buSzPct val="100000"/>
              <a:buChar char="•"/>
              <a:defRPr sz="1600"/>
            </a:pPr>
            <a:r>
              <a:t>Lesson: MOAR UNIT TESTS!!!11oneone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marL="228600" indent="-228600">
              <a:buSzPct val="100000"/>
              <a:buChar char="•"/>
              <a:defRPr sz="1600"/>
            </a:pPr>
            <a:r>
              <a:t>George Mueller, NASA Admin during Apollo</a:t>
            </a:r>
          </a:p>
          <a:p>
            <a:pPr marL="228600" indent="-228600">
              <a:buSzPct val="100000"/>
              <a:buChar char="•"/>
              <a:defRPr sz="1600"/>
            </a:pPr>
            <a:r>
              <a:t>“you don't want to be testing piece-wise in space. You want to test the entire system because who knows which one's going to fail, and you'd better have it all together so that whatever fails, you have a reasonable chance of finding the real failure mode, not just the one you were looking for.”</a:t>
            </a:r>
          </a:p>
          <a:p>
            <a:pPr marL="228600" indent="-228600">
              <a:buSzPct val="100000"/>
              <a:buChar char="•"/>
              <a:defRPr sz="1600"/>
            </a:pPr>
            <a:r>
              <a:t>Carried Astronauts around the moon on its 3rd flight vs. 10th or later as originally planned.</a:t>
            </a:r>
          </a:p>
          <a:p>
            <a:pPr marL="228600" indent="-228600">
              <a:buSzPct val="100000"/>
              <a:buChar char="•"/>
              <a:defRPr sz="1600"/>
            </a:pPr>
            <a:r>
              <a:t>Saved millions of dollars, years of development, and probably enabled us to win the space race</a:t>
            </a:r>
          </a:p>
          <a:p>
            <a:pPr marL="228600" indent="-228600">
              <a:buSzPct val="100000"/>
              <a:buChar char="•"/>
              <a:defRPr sz="1600"/>
            </a:pPr>
            <a:r>
              <a:t>Lesson: Test Entire System as Soon as Possible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marL="228600" indent="-228600">
              <a:buSzPct val="100000"/>
              <a:buChar char="•"/>
              <a:defRPr sz="1600"/>
            </a:pPr>
            <a:r>
              <a:t>Maiden flight of launcher ended in failure</a:t>
            </a:r>
          </a:p>
          <a:p>
            <a:pPr marL="228600" indent="-228600">
              <a:buSzPct val="100000"/>
              <a:buChar char="•"/>
              <a:defRPr sz="1600"/>
            </a:pPr>
            <a:r>
              <a:t>veered off course and went b00m</a:t>
            </a:r>
          </a:p>
          <a:p>
            <a:pPr marL="228600" indent="-228600">
              <a:buSzPct val="100000"/>
              <a:buChar char="•"/>
              <a:defRPr sz="1600"/>
            </a:pPr>
            <a:r>
              <a:t>unhandled exception: converted a 64-bit integer to a 16-bit signed integer</a:t>
            </a:r>
          </a:p>
          <a:p>
            <a:pPr marL="228600" indent="-228600">
              <a:buSzPct val="100000"/>
              <a:buChar char="•"/>
              <a:defRPr sz="1600"/>
            </a:pPr>
            <a:r>
              <a:t>caused primary &amp; backup guidance systems to fail</a:t>
            </a:r>
          </a:p>
          <a:p>
            <a:pPr marL="228600" indent="-228600">
              <a:buSzPct val="100000"/>
              <a:buChar char="•"/>
              <a:defRPr sz="1600"/>
            </a:pPr>
            <a:r>
              <a:t>unguided &amp; out of control</a:t>
            </a:r>
          </a:p>
          <a:p>
            <a:pPr marL="228600" indent="-228600">
              <a:buSzPct val="100000"/>
              <a:buChar char="•"/>
              <a:defRPr sz="1600"/>
            </a:pPr>
            <a:r>
              <a:t>code reused from Ariane 4</a:t>
            </a:r>
          </a:p>
          <a:p>
            <a:pPr marL="228600" indent="-228600">
              <a:buSzPct val="100000"/>
              <a:buChar char="•"/>
              <a:defRPr sz="1600"/>
            </a:pPr>
            <a:r>
              <a:t>Ariane 5’s velocity MUCH higher</a:t>
            </a:r>
          </a:p>
          <a:p>
            <a:pPr marL="228600" indent="-228600">
              <a:buSzPct val="100000"/>
              <a:buChar char="•"/>
              <a:defRPr sz="1600"/>
            </a:pPr>
            <a:r>
              <a:t>… velocity monitoring wasn’t needed.</a:t>
            </a:r>
          </a:p>
          <a:p>
            <a:pPr marL="228600" indent="-228600">
              <a:buSzPct val="100000"/>
              <a:buChar char="•"/>
              <a:defRPr sz="1600"/>
            </a:pPr>
            <a:r>
              <a:t>Lesson: “If it ain’t broke, don’t fix it.” But you SHOULD re-test it.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2" name="Shape 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7_Title Slide">
    <p:spTree>
      <p:nvGrpSpPr>
        <p:cNvPr id="1" name=""/>
        <p:cNvGrpSpPr/>
        <p:nvPr/>
      </p:nvGrpSpPr>
      <p:grpSpPr>
        <a:xfrm>
          <a:off x="0" y="0"/>
          <a:ext cx="0" cy="0"/>
          <a:chOff x="0" y="0"/>
          <a:chExt cx="0" cy="0"/>
        </a:xfrm>
      </p:grpSpPr>
      <p:sp>
        <p:nvSpPr>
          <p:cNvPr id="134" name="Shape 134"/>
          <p:cNvSpPr/>
          <p:nvPr/>
        </p:nvSpPr>
        <p:spPr>
          <a:xfrm>
            <a:off x="914399"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35" name="Shape 135"/>
          <p:cNvSpPr/>
          <p:nvPr>
            <p:ph type="body" sz="quarter" idx="1"/>
          </p:nvPr>
        </p:nvSpPr>
        <p:spPr>
          <a:xfrm>
            <a:off x="914399" y="3321222"/>
            <a:ext cx="335280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36" name="Shape 136"/>
          <p:cNvSpPr/>
          <p:nvPr/>
        </p:nvSpPr>
        <p:spPr>
          <a:xfrm>
            <a:off x="1044574" y="3852369"/>
            <a:ext cx="311835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37" name="Shape 137"/>
          <p:cNvSpPr/>
          <p:nvPr/>
        </p:nvSpPr>
        <p:spPr>
          <a:xfrm>
            <a:off x="4419598"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38" name="Shape 138"/>
          <p:cNvSpPr/>
          <p:nvPr/>
        </p:nvSpPr>
        <p:spPr>
          <a:xfrm>
            <a:off x="4549775" y="3852369"/>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39" name="Shape 139"/>
          <p:cNvSpPr/>
          <p:nvPr/>
        </p:nvSpPr>
        <p:spPr>
          <a:xfrm>
            <a:off x="7924799" y="1562551"/>
            <a:ext cx="3352802" cy="428479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40" name="Shape 140"/>
          <p:cNvSpPr/>
          <p:nvPr/>
        </p:nvSpPr>
        <p:spPr>
          <a:xfrm>
            <a:off x="8054975" y="3852369"/>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41" name="Shape 14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42" name="Shape 1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9_Title Slide">
    <p:spTree>
      <p:nvGrpSpPr>
        <p:cNvPr id="1" name=""/>
        <p:cNvGrpSpPr/>
        <p:nvPr/>
      </p:nvGrpSpPr>
      <p:grpSpPr>
        <a:xfrm>
          <a:off x="0" y="0"/>
          <a:ext cx="0" cy="0"/>
          <a:chOff x="0" y="0"/>
          <a:chExt cx="0" cy="0"/>
        </a:xfrm>
      </p:grpSpPr>
      <p:sp>
        <p:nvSpPr>
          <p:cNvPr id="149" name="Shape 149"/>
          <p:cNvSpPr/>
          <p:nvPr/>
        </p:nvSpPr>
        <p:spPr>
          <a:xfrm>
            <a:off x="914399" y="1634740"/>
            <a:ext cx="1963393"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0" name="Shape 150"/>
          <p:cNvSpPr/>
          <p:nvPr>
            <p:ph type="body" sz="quarter" idx="1"/>
          </p:nvPr>
        </p:nvSpPr>
        <p:spPr>
          <a:xfrm>
            <a:off x="914399" y="3361328"/>
            <a:ext cx="1963393"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nvSpPr>
        <p:spPr>
          <a:xfrm>
            <a:off x="914399" y="4024134"/>
            <a:ext cx="1963393"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2" name="Shape 152"/>
          <p:cNvSpPr/>
          <p:nvPr/>
        </p:nvSpPr>
        <p:spPr>
          <a:xfrm>
            <a:off x="3007893"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3" name="Shape 153"/>
          <p:cNvSpPr/>
          <p:nvPr/>
        </p:nvSpPr>
        <p:spPr>
          <a:xfrm>
            <a:off x="3007893"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4" name="Shape 154"/>
          <p:cNvSpPr/>
          <p:nvPr/>
        </p:nvSpPr>
        <p:spPr>
          <a:xfrm>
            <a:off x="5109409"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5" name="Shape 155"/>
          <p:cNvSpPr/>
          <p:nvPr/>
        </p:nvSpPr>
        <p:spPr>
          <a:xfrm>
            <a:off x="5109409"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6" name="Shape 156"/>
          <p:cNvSpPr/>
          <p:nvPr/>
        </p:nvSpPr>
        <p:spPr>
          <a:xfrm>
            <a:off x="7218946"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7" name="Shape 157"/>
          <p:cNvSpPr/>
          <p:nvPr/>
        </p:nvSpPr>
        <p:spPr>
          <a:xfrm>
            <a:off x="7218946"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8" name="Shape 158"/>
          <p:cNvSpPr/>
          <p:nvPr/>
        </p:nvSpPr>
        <p:spPr>
          <a:xfrm>
            <a:off x="9314206" y="1634740"/>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59" name="Shape 159"/>
          <p:cNvSpPr/>
          <p:nvPr/>
        </p:nvSpPr>
        <p:spPr>
          <a:xfrm>
            <a:off x="9314206" y="4024134"/>
            <a:ext cx="1963394" cy="2231442"/>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60" name="Shape 160"/>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61" name="Shape 1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10_Title Slide">
    <p:spTree>
      <p:nvGrpSpPr>
        <p:cNvPr id="1" name=""/>
        <p:cNvGrpSpPr/>
        <p:nvPr/>
      </p:nvGrpSpPr>
      <p:grpSpPr>
        <a:xfrm>
          <a:off x="0" y="0"/>
          <a:ext cx="0" cy="0"/>
          <a:chOff x="0" y="0"/>
          <a:chExt cx="0" cy="0"/>
        </a:xfrm>
      </p:grpSpPr>
      <p:sp>
        <p:nvSpPr>
          <p:cNvPr id="168" name="Shape 168"/>
          <p:cNvSpPr/>
          <p:nvPr/>
        </p:nvSpPr>
        <p:spPr>
          <a:xfrm>
            <a:off x="914399" y="1634740"/>
            <a:ext cx="5101391"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69" name="Shape 169"/>
          <p:cNvSpPr/>
          <p:nvPr>
            <p:ph type="body" sz="quarter" idx="1"/>
          </p:nvPr>
        </p:nvSpPr>
        <p:spPr>
          <a:xfrm>
            <a:off x="3240503" y="1975349"/>
            <a:ext cx="2679034" cy="2000300"/>
          </a:xfrm>
          <a:prstGeom prst="rect">
            <a:avLst/>
          </a:prstGeom>
        </p:spPr>
        <p:txBody>
          <a:bodyPr/>
          <a:lstStyle>
            <a:lvl1pPr marL="0" indent="0">
              <a:buSzTx/>
              <a:buFontTx/>
              <a:buNone/>
              <a:defRPr sz="2000"/>
            </a:lvl1pPr>
            <a:lvl2pPr marL="685782" indent="-228593">
              <a:buFontTx/>
              <a:defRPr sz="2000"/>
            </a:lvl2pPr>
            <a:lvl3pPr marL="1168370" indent="-253993">
              <a:buFontTx/>
              <a:defRPr sz="2000"/>
            </a:lvl3pPr>
            <a:lvl4pPr marL="1657308" indent="-285742">
              <a:buFontTx/>
              <a:defRPr sz="2000"/>
            </a:lvl4pPr>
            <a:lvl5pPr marL="2114497" indent="-285742">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70" name="Shape 170"/>
          <p:cNvSpPr/>
          <p:nvPr/>
        </p:nvSpPr>
        <p:spPr>
          <a:xfrm>
            <a:off x="6176209" y="1634740"/>
            <a:ext cx="5101391"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71" name="Shape 17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72" name="Shape 17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73" name="Shape 17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74" name="Shape 17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75" name="Shape 17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76" name="Shape 1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13_Title Slide">
    <p:spTree>
      <p:nvGrpSpPr>
        <p:cNvPr id="1" name=""/>
        <p:cNvGrpSpPr/>
        <p:nvPr/>
      </p:nvGrpSpPr>
      <p:grpSpPr>
        <a:xfrm>
          <a:off x="0" y="0"/>
          <a:ext cx="0" cy="0"/>
          <a:chOff x="0" y="0"/>
          <a:chExt cx="0" cy="0"/>
        </a:xfrm>
      </p:grpSpPr>
      <p:sp>
        <p:nvSpPr>
          <p:cNvPr id="183" name="Shape 183"/>
          <p:cNvSpPr/>
          <p:nvPr/>
        </p:nvSpPr>
        <p:spPr>
          <a:xfrm>
            <a:off x="914397" y="1634740"/>
            <a:ext cx="10363202" cy="41163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84" name="Shape 184"/>
          <p:cNvSpPr/>
          <p:nvPr>
            <p:ph type="body" sz="quarter" idx="1"/>
          </p:nvPr>
        </p:nvSpPr>
        <p:spPr>
          <a:xfrm>
            <a:off x="3834062" y="1975349"/>
            <a:ext cx="2679034" cy="2000300"/>
          </a:xfrm>
          <a:prstGeom prst="rect">
            <a:avLst/>
          </a:prstGeom>
        </p:spPr>
        <p:txBody>
          <a:bodyPr/>
          <a:lstStyle>
            <a:lvl1pPr marL="0" indent="0">
              <a:buSzTx/>
              <a:buFontTx/>
              <a:buNone/>
              <a:defRPr sz="2000"/>
            </a:lvl1pPr>
            <a:lvl2pPr marL="685782" indent="-228593">
              <a:buFontTx/>
              <a:defRPr sz="2000"/>
            </a:lvl2pPr>
            <a:lvl3pPr marL="1168370" indent="-253993">
              <a:buFontTx/>
              <a:defRPr sz="2000"/>
            </a:lvl3pPr>
            <a:lvl4pPr marL="1657308" indent="-285742">
              <a:buFontTx/>
              <a:defRPr sz="2000"/>
            </a:lvl4pPr>
            <a:lvl5pPr marL="2114497" indent="-285742">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85" name="Shape 185"/>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86" name="Shape 186"/>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87" name="Shape 187"/>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88" name="Shape 188"/>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89" name="Shape 189"/>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90" name="Shape 1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11_Title Slide">
    <p:spTree>
      <p:nvGrpSpPr>
        <p:cNvPr id="1" name=""/>
        <p:cNvGrpSpPr/>
        <p:nvPr/>
      </p:nvGrpSpPr>
      <p:grpSpPr>
        <a:xfrm>
          <a:off x="0" y="0"/>
          <a:ext cx="0" cy="0"/>
          <a:chOff x="0" y="0"/>
          <a:chExt cx="0" cy="0"/>
        </a:xfrm>
      </p:grpSpPr>
      <p:sp>
        <p:nvSpPr>
          <p:cNvPr id="197" name="Shape 197"/>
          <p:cNvSpPr/>
          <p:nvPr/>
        </p:nvSpPr>
        <p:spPr>
          <a:xfrm>
            <a:off x="914399" y="1634740"/>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98" name="Shape 198"/>
          <p:cNvSpPr/>
          <p:nvPr>
            <p:ph type="body" sz="quarter" idx="1"/>
          </p:nvPr>
        </p:nvSpPr>
        <p:spPr>
          <a:xfrm>
            <a:off x="2547123" y="1733357"/>
            <a:ext cx="1752162" cy="2000300"/>
          </a:xfrm>
          <a:prstGeom prst="rect">
            <a:avLst/>
          </a:prstGeom>
        </p:spPr>
        <p:txBody>
          <a:bodyPr/>
          <a:lstStyle>
            <a:lvl1pPr marL="0" indent="0">
              <a:buSzTx/>
              <a:buFontTx/>
              <a:buNone/>
              <a:defRPr sz="1800"/>
            </a:lvl1pPr>
            <a:lvl2pPr marL="662923" indent="-205734">
              <a:buFontTx/>
              <a:defRPr sz="1800"/>
            </a:lvl2pPr>
            <a:lvl3pPr marL="1142971" indent="-228593">
              <a:buFontTx/>
              <a:defRPr sz="1800"/>
            </a:lvl3pPr>
            <a:lvl4pPr marL="1628734" indent="-257168">
              <a:buFontTx/>
              <a:defRPr sz="1800"/>
            </a:lvl4pPr>
            <a:lvl5pPr marL="2085923" indent="-257168">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199" name="Shape 199"/>
          <p:cNvSpPr/>
          <p:nvPr/>
        </p:nvSpPr>
        <p:spPr>
          <a:xfrm>
            <a:off x="4403557" y="1634740"/>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0" name="Shape 200"/>
          <p:cNvSpPr/>
          <p:nvPr/>
        </p:nvSpPr>
        <p:spPr>
          <a:xfrm>
            <a:off x="7892715" y="1634740"/>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1" name="Shape 201"/>
          <p:cNvSpPr/>
          <p:nvPr/>
        </p:nvSpPr>
        <p:spPr>
          <a:xfrm>
            <a:off x="914399" y="3286974"/>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2" name="Shape 202"/>
          <p:cNvSpPr/>
          <p:nvPr/>
        </p:nvSpPr>
        <p:spPr>
          <a:xfrm>
            <a:off x="4403557" y="3286974"/>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3" name="Shape 203"/>
          <p:cNvSpPr/>
          <p:nvPr/>
        </p:nvSpPr>
        <p:spPr>
          <a:xfrm>
            <a:off x="7892715" y="3286974"/>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4" name="Shape 204"/>
          <p:cNvSpPr/>
          <p:nvPr/>
        </p:nvSpPr>
        <p:spPr>
          <a:xfrm>
            <a:off x="914399" y="4939572"/>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5" name="Shape 205"/>
          <p:cNvSpPr/>
          <p:nvPr/>
        </p:nvSpPr>
        <p:spPr>
          <a:xfrm>
            <a:off x="4403557" y="4939572"/>
            <a:ext cx="3384886"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6" name="Shape 206"/>
          <p:cNvSpPr/>
          <p:nvPr/>
        </p:nvSpPr>
        <p:spPr>
          <a:xfrm>
            <a:off x="7892715" y="4939572"/>
            <a:ext cx="3384885" cy="1597744"/>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07" name="Shape 207"/>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08" name="Shape 20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12_Title Slide">
    <p:spTree>
      <p:nvGrpSpPr>
        <p:cNvPr id="1" name=""/>
        <p:cNvGrpSpPr/>
        <p:nvPr/>
      </p:nvGrpSpPr>
      <p:grpSpPr>
        <a:xfrm>
          <a:off x="0" y="0"/>
          <a:ext cx="0" cy="0"/>
          <a:chOff x="0" y="0"/>
          <a:chExt cx="0" cy="0"/>
        </a:xfrm>
      </p:grpSpPr>
      <p:sp>
        <p:nvSpPr>
          <p:cNvPr id="215" name="Shape 215"/>
          <p:cNvSpPr/>
          <p:nvPr/>
        </p:nvSpPr>
        <p:spPr>
          <a:xfrm>
            <a:off x="914399" y="1634740"/>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6" name="Shape 216"/>
          <p:cNvSpPr/>
          <p:nvPr>
            <p:ph type="body" sz="quarter" idx="1"/>
          </p:nvPr>
        </p:nvSpPr>
        <p:spPr>
          <a:xfrm>
            <a:off x="2547123" y="1733357"/>
            <a:ext cx="1752162" cy="2000300"/>
          </a:xfrm>
          <a:prstGeom prst="rect">
            <a:avLst/>
          </a:prstGeom>
        </p:spPr>
        <p:txBody>
          <a:bodyPr/>
          <a:lstStyle>
            <a:lvl1pPr marL="0" indent="0">
              <a:buSzTx/>
              <a:buFontTx/>
              <a:buNone/>
              <a:defRPr sz="1800"/>
            </a:lvl1pPr>
            <a:lvl2pPr marL="662923" indent="-205734">
              <a:buFontTx/>
              <a:defRPr sz="1800"/>
            </a:lvl2pPr>
            <a:lvl3pPr marL="1142971" indent="-228593">
              <a:buFontTx/>
              <a:defRPr sz="1800"/>
            </a:lvl3pPr>
            <a:lvl4pPr marL="1628734" indent="-257168">
              <a:buFontTx/>
              <a:defRPr sz="1800"/>
            </a:lvl4pPr>
            <a:lvl5pPr marL="2085923" indent="-257168">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217" name="Shape 217"/>
          <p:cNvSpPr/>
          <p:nvPr/>
        </p:nvSpPr>
        <p:spPr>
          <a:xfrm>
            <a:off x="4403557" y="1634740"/>
            <a:ext cx="3384886"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8" name="Shape 218"/>
          <p:cNvSpPr/>
          <p:nvPr/>
        </p:nvSpPr>
        <p:spPr>
          <a:xfrm>
            <a:off x="7892715" y="1634740"/>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19" name="Shape 219"/>
          <p:cNvSpPr/>
          <p:nvPr/>
        </p:nvSpPr>
        <p:spPr>
          <a:xfrm>
            <a:off x="914399" y="3899927"/>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0" name="Shape 220"/>
          <p:cNvSpPr/>
          <p:nvPr/>
        </p:nvSpPr>
        <p:spPr>
          <a:xfrm>
            <a:off x="4403557" y="3899927"/>
            <a:ext cx="3384886"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1" name="Shape 221"/>
          <p:cNvSpPr/>
          <p:nvPr/>
        </p:nvSpPr>
        <p:spPr>
          <a:xfrm>
            <a:off x="7892715" y="3899927"/>
            <a:ext cx="3384885" cy="2167239"/>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222" name="Shape 222"/>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23" name="Shape 2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14_Title Slide">
    <p:spTree>
      <p:nvGrpSpPr>
        <p:cNvPr id="1" name=""/>
        <p:cNvGrpSpPr/>
        <p:nvPr/>
      </p:nvGrpSpPr>
      <p:grpSpPr>
        <a:xfrm>
          <a:off x="0" y="0"/>
          <a:ext cx="0" cy="0"/>
          <a:chOff x="0" y="0"/>
          <a:chExt cx="0" cy="0"/>
        </a:xfrm>
      </p:grpSpPr>
      <p:sp>
        <p:nvSpPr>
          <p:cNvPr id="230" name="Shape 230"/>
          <p:cNvSpPr/>
          <p:nvPr>
            <p:ph type="body" sz="quarter" idx="1"/>
          </p:nvPr>
        </p:nvSpPr>
        <p:spPr>
          <a:xfrm>
            <a:off x="914399" y="3858633"/>
            <a:ext cx="335280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231" name="Shape 231"/>
          <p:cNvSpPr/>
          <p:nvPr/>
        </p:nvSpPr>
        <p:spPr>
          <a:xfrm>
            <a:off x="1044574" y="4389780"/>
            <a:ext cx="311835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2" name="Shape 232"/>
          <p:cNvSpPr/>
          <p:nvPr/>
        </p:nvSpPr>
        <p:spPr>
          <a:xfrm>
            <a:off x="4549775" y="4389780"/>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3" name="Shape 233"/>
          <p:cNvSpPr/>
          <p:nvPr/>
        </p:nvSpPr>
        <p:spPr>
          <a:xfrm>
            <a:off x="8054975" y="4389780"/>
            <a:ext cx="3118352"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4" name="Shape 234"/>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35" name="Shape 235"/>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6" name="Shape 23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37" name="Shape 23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8" name="Shape 238"/>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39" name="Shape 2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5_Title Slide">
    <p:spTree>
      <p:nvGrpSpPr>
        <p:cNvPr id="1" name=""/>
        <p:cNvGrpSpPr/>
        <p:nvPr/>
      </p:nvGrpSpPr>
      <p:grpSpPr>
        <a:xfrm>
          <a:off x="0" y="0"/>
          <a:ext cx="0" cy="0"/>
          <a:chOff x="0" y="0"/>
          <a:chExt cx="0" cy="0"/>
        </a:xfrm>
      </p:grpSpPr>
      <p:sp>
        <p:nvSpPr>
          <p:cNvPr id="246" name="Shape 24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47" name="Shape 24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48" name="Shape 24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49" name="Shape 24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50" name="Shape 25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51" name="Shape 25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52" name="Shape 2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6_Title Slide">
    <p:spTree>
      <p:nvGrpSpPr>
        <p:cNvPr id="1" name=""/>
        <p:cNvGrpSpPr/>
        <p:nvPr/>
      </p:nvGrpSpPr>
      <p:grpSpPr>
        <a:xfrm>
          <a:off x="0" y="0"/>
          <a:ext cx="0" cy="0"/>
          <a:chOff x="0" y="0"/>
          <a:chExt cx="0" cy="0"/>
        </a:xfrm>
      </p:grpSpPr>
      <p:sp>
        <p:nvSpPr>
          <p:cNvPr id="259" name="Shape 25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60" name="Shape 26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61" name="Shape 26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62" name="Shape 26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63" name="Shape 26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64" name="Shape 26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65" name="Shape 2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18_Title Slide">
    <p:spTree>
      <p:nvGrpSpPr>
        <p:cNvPr id="1" name=""/>
        <p:cNvGrpSpPr/>
        <p:nvPr/>
      </p:nvGrpSpPr>
      <p:grpSpPr>
        <a:xfrm>
          <a:off x="0" y="0"/>
          <a:ext cx="0" cy="0"/>
          <a:chOff x="0" y="0"/>
          <a:chExt cx="0" cy="0"/>
        </a:xfrm>
      </p:grpSpPr>
      <p:sp>
        <p:nvSpPr>
          <p:cNvPr id="272" name="Shape 2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73" name="Shape 2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74" name="Shape 2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75" name="Shape 2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76" name="Shape 2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77" name="Shape 2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78" name="Shape 2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28_Title Slide">
    <p:spTree>
      <p:nvGrpSpPr>
        <p:cNvPr id="1" name=""/>
        <p:cNvGrpSpPr/>
        <p:nvPr/>
      </p:nvGrpSpPr>
      <p:grpSpPr>
        <a:xfrm>
          <a:off x="0" y="0"/>
          <a:ext cx="0" cy="0"/>
          <a:chOff x="0" y="0"/>
          <a:chExt cx="0" cy="0"/>
        </a:xfrm>
      </p:grpSpPr>
      <p:sp>
        <p:nvSpPr>
          <p:cNvPr id="20" name="Shape 20"/>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1" name="Shape 21"/>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3" name="Shape 2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4" name="Shape 2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5" name="Shape 2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6" name="Shape 2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17_Title Slide">
    <p:spTree>
      <p:nvGrpSpPr>
        <p:cNvPr id="1" name=""/>
        <p:cNvGrpSpPr/>
        <p:nvPr/>
      </p:nvGrpSpPr>
      <p:grpSpPr>
        <a:xfrm>
          <a:off x="0" y="0"/>
          <a:ext cx="0" cy="0"/>
          <a:chOff x="0" y="0"/>
          <a:chExt cx="0" cy="0"/>
        </a:xfrm>
      </p:grpSpPr>
      <p:sp>
        <p:nvSpPr>
          <p:cNvPr id="285" name="Shape 2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86" name="Shape 2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287" name="Shape 2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88" name="Shape 2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289" name="Shape 2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290" name="Shape 2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291" name="Shape 2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21_Title Slide">
    <p:spTree>
      <p:nvGrpSpPr>
        <p:cNvPr id="1" name=""/>
        <p:cNvGrpSpPr/>
        <p:nvPr/>
      </p:nvGrpSpPr>
      <p:grpSpPr>
        <a:xfrm>
          <a:off x="0" y="0"/>
          <a:ext cx="0" cy="0"/>
          <a:chOff x="0" y="0"/>
          <a:chExt cx="0" cy="0"/>
        </a:xfrm>
      </p:grpSpPr>
      <p:sp>
        <p:nvSpPr>
          <p:cNvPr id="298" name="Shape 298"/>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299" name="Shape 299"/>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00" name="Shape 3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01" name="Shape 3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02" name="Shape 3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03" name="Shape 3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04" name="Shape 3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19_Title Slide">
    <p:spTree>
      <p:nvGrpSpPr>
        <p:cNvPr id="1" name=""/>
        <p:cNvGrpSpPr/>
        <p:nvPr/>
      </p:nvGrpSpPr>
      <p:grpSpPr>
        <a:xfrm>
          <a:off x="0" y="0"/>
          <a:ext cx="0" cy="0"/>
          <a:chOff x="0" y="0"/>
          <a:chExt cx="0" cy="0"/>
        </a:xfrm>
      </p:grpSpPr>
      <p:sp>
        <p:nvSpPr>
          <p:cNvPr id="311" name="Shape 3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12" name="Shape 3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13" name="Shape 31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14" name="Shape 31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15" name="Shape 31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16" name="Shape 31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17" name="Shape 3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20_Title Slide">
    <p:spTree>
      <p:nvGrpSpPr>
        <p:cNvPr id="1" name=""/>
        <p:cNvGrpSpPr/>
        <p:nvPr/>
      </p:nvGrpSpPr>
      <p:grpSpPr>
        <a:xfrm>
          <a:off x="0" y="0"/>
          <a:ext cx="0" cy="0"/>
          <a:chOff x="0" y="0"/>
          <a:chExt cx="0" cy="0"/>
        </a:xfrm>
      </p:grpSpPr>
      <p:sp>
        <p:nvSpPr>
          <p:cNvPr id="324" name="Shape 324"/>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25" name="Shape 325"/>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26" name="Shape 326"/>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27" name="Shape 327"/>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28" name="Shape 328"/>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29" name="Shape 329"/>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30" name="Shape 3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1">
    <p:spTree>
      <p:nvGrpSpPr>
        <p:cNvPr id="1" name=""/>
        <p:cNvGrpSpPr/>
        <p:nvPr/>
      </p:nvGrpSpPr>
      <p:grpSpPr>
        <a:xfrm>
          <a:off x="0" y="0"/>
          <a:ext cx="0" cy="0"/>
          <a:chOff x="0" y="0"/>
          <a:chExt cx="0" cy="0"/>
        </a:xfrm>
      </p:grpSpPr>
      <p:sp>
        <p:nvSpPr>
          <p:cNvPr id="337" name="Shape 337"/>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38" name="Shape 338"/>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39" name="Shape 3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2">
    <p:spTree>
      <p:nvGrpSpPr>
        <p:cNvPr id="1" name=""/>
        <p:cNvGrpSpPr/>
        <p:nvPr/>
      </p:nvGrpSpPr>
      <p:grpSpPr>
        <a:xfrm>
          <a:off x="0" y="0"/>
          <a:ext cx="0" cy="0"/>
          <a:chOff x="0" y="0"/>
          <a:chExt cx="0" cy="0"/>
        </a:xfrm>
      </p:grpSpPr>
      <p:sp>
        <p:nvSpPr>
          <p:cNvPr id="346" name="Shape 34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47" name="Shape 34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48" name="Shape 34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49" name="Shape 34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50" name="Shape 35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51" name="Shape 35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52" name="Shape 3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5">
    <p:spTree>
      <p:nvGrpSpPr>
        <p:cNvPr id="1" name=""/>
        <p:cNvGrpSpPr/>
        <p:nvPr/>
      </p:nvGrpSpPr>
      <p:grpSpPr>
        <a:xfrm>
          <a:off x="0" y="0"/>
          <a:ext cx="0" cy="0"/>
          <a:chOff x="0" y="0"/>
          <a:chExt cx="0" cy="0"/>
        </a:xfrm>
      </p:grpSpPr>
      <p:sp>
        <p:nvSpPr>
          <p:cNvPr id="359" name="Shape 35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60" name="Shape 36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61" name="Shape 36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62" name="Shape 36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63" name="Shape 36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64" name="Shape 36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65" name="Shape 3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1_Our Working Type 5">
    <p:spTree>
      <p:nvGrpSpPr>
        <p:cNvPr id="1" name=""/>
        <p:cNvGrpSpPr/>
        <p:nvPr/>
      </p:nvGrpSpPr>
      <p:grpSpPr>
        <a:xfrm>
          <a:off x="0" y="0"/>
          <a:ext cx="0" cy="0"/>
          <a:chOff x="0" y="0"/>
          <a:chExt cx="0" cy="0"/>
        </a:xfrm>
      </p:grpSpPr>
      <p:sp>
        <p:nvSpPr>
          <p:cNvPr id="372" name="Shape 3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73" name="Shape 3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74" name="Shape 3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5" name="Shape 3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76" name="Shape 3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7" name="Shape 3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78" name="Shape 3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6">
    <p:spTree>
      <p:nvGrpSpPr>
        <p:cNvPr id="1" name=""/>
        <p:cNvGrpSpPr/>
        <p:nvPr/>
      </p:nvGrpSpPr>
      <p:grpSpPr>
        <a:xfrm>
          <a:off x="0" y="0"/>
          <a:ext cx="0" cy="0"/>
          <a:chOff x="0" y="0"/>
          <a:chExt cx="0" cy="0"/>
        </a:xfrm>
      </p:grpSpPr>
      <p:sp>
        <p:nvSpPr>
          <p:cNvPr id="385" name="Shape 3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386" name="Shape 3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hape 3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88" name="Shape 3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89" name="Shape 3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90" name="Shape 3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91" name="Shape 3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Our Working Type 7">
    <p:spTree>
      <p:nvGrpSpPr>
        <p:cNvPr id="1" name=""/>
        <p:cNvGrpSpPr/>
        <p:nvPr/>
      </p:nvGrpSpPr>
      <p:grpSpPr>
        <a:xfrm>
          <a:off x="0" y="0"/>
          <a:ext cx="0" cy="0"/>
          <a:chOff x="0" y="0"/>
          <a:chExt cx="0" cy="0"/>
        </a:xfrm>
      </p:grpSpPr>
      <p:sp>
        <p:nvSpPr>
          <p:cNvPr id="398" name="Shape 398"/>
          <p:cNvSpPr/>
          <p:nvPr>
            <p:ph type="body" sz="quarter" idx="1"/>
          </p:nvPr>
        </p:nvSpPr>
        <p:spPr>
          <a:xfrm>
            <a:off x="499535" y="5223412"/>
            <a:ext cx="3403598" cy="1634588"/>
          </a:xfrm>
          <a:prstGeom prst="rect">
            <a:avLst/>
          </a:prstGeom>
        </p:spPr>
        <p:txBody>
          <a:bodyPr/>
          <a:lstStyle>
            <a:lvl1pPr marL="0" indent="0" algn="ctr">
              <a:buSzTx/>
              <a:buFontTx/>
              <a:buNone/>
              <a:defRPr sz="2000">
                <a:solidFill>
                  <a:srgbClr val="F9FAFA"/>
                </a:solidFill>
              </a:defRPr>
            </a:lvl1pPr>
            <a:lvl2pPr marL="685782" indent="-228593" algn="ctr">
              <a:buFontTx/>
              <a:defRPr sz="2000">
                <a:solidFill>
                  <a:srgbClr val="F9FAFA"/>
                </a:solidFill>
              </a:defRPr>
            </a:lvl2pPr>
            <a:lvl3pPr marL="1168370" indent="-253993" algn="ctr">
              <a:buFontTx/>
              <a:defRPr sz="2000">
                <a:solidFill>
                  <a:srgbClr val="F9FAFA"/>
                </a:solidFill>
              </a:defRPr>
            </a:lvl3pPr>
            <a:lvl4pPr marL="1657308" indent="-285742" algn="ctr">
              <a:buFontTx/>
              <a:defRPr sz="2000">
                <a:solidFill>
                  <a:srgbClr val="F9FAFA"/>
                </a:solidFill>
              </a:defRPr>
            </a:lvl4pPr>
            <a:lvl5pPr marL="2114497" indent="-285742" algn="ctr">
              <a:buFontTx/>
              <a:defRPr sz="2000">
                <a:solidFill>
                  <a:srgbClr val="F9FAFA"/>
                </a:solidFill>
              </a:defRPr>
            </a:lvl5pPr>
          </a:lstStyle>
          <a:p>
            <a:pPr/>
            <a:r>
              <a:t>Body Level One</a:t>
            </a:r>
          </a:p>
          <a:p>
            <a:pPr lvl="1"/>
            <a:r>
              <a:t>Body Level Two</a:t>
            </a:r>
          </a:p>
          <a:p>
            <a:pPr lvl="2"/>
            <a:r>
              <a:t>Body Level Three</a:t>
            </a:r>
          </a:p>
          <a:p>
            <a:pPr lvl="3"/>
            <a:r>
              <a:t>Body Level Four</a:t>
            </a:r>
          </a:p>
          <a:p>
            <a:pPr lvl="4"/>
            <a:r>
              <a:t>Body Level Five</a:t>
            </a:r>
          </a:p>
        </p:txBody>
      </p:sp>
      <p:sp>
        <p:nvSpPr>
          <p:cNvPr id="399" name="Shape 399"/>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00" name="Shape 4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01" name="Shape 4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02" name="Shape 4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03" name="Shape 4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04" name="Shape 4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27_Title Slide">
    <p:spTree>
      <p:nvGrpSpPr>
        <p:cNvPr id="1" name=""/>
        <p:cNvGrpSpPr/>
        <p:nvPr/>
      </p:nvGrpSpPr>
      <p:grpSpPr>
        <a:xfrm>
          <a:off x="0" y="0"/>
          <a:ext cx="0" cy="0"/>
          <a:chOff x="0" y="0"/>
          <a:chExt cx="0" cy="0"/>
        </a:xfrm>
      </p:grpSpPr>
      <p:sp>
        <p:nvSpPr>
          <p:cNvPr id="33" name="Shape 33"/>
          <p:cNvSpPr/>
          <p:nvPr>
            <p:ph type="body" sz="quarter" idx="1"/>
          </p:nvPr>
        </p:nvSpPr>
        <p:spPr>
          <a:xfrm>
            <a:off x="1826647" y="6169809"/>
            <a:ext cx="2766254" cy="688191"/>
          </a:xfrm>
          <a:prstGeom prst="rect">
            <a:avLst/>
          </a:prstGeom>
        </p:spPr>
        <p:txBody>
          <a:bodyPr/>
          <a:lstStyle>
            <a:lvl1pPr marL="0" indent="0">
              <a:buSzTx/>
              <a:buFontTx/>
              <a:buNone/>
              <a:defRPr sz="1600">
                <a:solidFill>
                  <a:srgbClr val="F6F8F8">
                    <a:alpha val="80000"/>
                  </a:srgbClr>
                </a:solidFill>
                <a:latin typeface="Open Sans"/>
                <a:ea typeface="Open Sans"/>
                <a:cs typeface="Open Sans"/>
                <a:sym typeface="Open Sans"/>
              </a:defRPr>
            </a:lvl1pPr>
            <a:lvl2pPr marL="640064" indent="-182875">
              <a:buFontTx/>
              <a:defRPr sz="1600">
                <a:solidFill>
                  <a:srgbClr val="F6F8F8">
                    <a:alpha val="80000"/>
                  </a:srgbClr>
                </a:solidFill>
                <a:latin typeface="Open Sans"/>
                <a:ea typeface="Open Sans"/>
                <a:cs typeface="Open Sans"/>
                <a:sym typeface="Open Sans"/>
              </a:defRPr>
            </a:lvl2pPr>
            <a:lvl3pPr marL="1117571" indent="-203194">
              <a:buFontTx/>
              <a:defRPr sz="1600">
                <a:solidFill>
                  <a:srgbClr val="F6F8F8">
                    <a:alpha val="80000"/>
                  </a:srgbClr>
                </a:solidFill>
                <a:latin typeface="Open Sans"/>
                <a:ea typeface="Open Sans"/>
                <a:cs typeface="Open Sans"/>
                <a:sym typeface="Open Sans"/>
              </a:defRPr>
            </a:lvl3pPr>
            <a:lvl4pPr marL="1600159" indent="-228593">
              <a:buFontTx/>
              <a:defRPr sz="1600">
                <a:solidFill>
                  <a:srgbClr val="F6F8F8">
                    <a:alpha val="80000"/>
                  </a:srgbClr>
                </a:solidFill>
                <a:latin typeface="Open Sans"/>
                <a:ea typeface="Open Sans"/>
                <a:cs typeface="Open Sans"/>
                <a:sym typeface="Open Sans"/>
              </a:defRPr>
            </a:lvl4pPr>
            <a:lvl5pPr marL="2057349" indent="-228593">
              <a:buFontTx/>
              <a:defRPr sz="1600">
                <a:solidFill>
                  <a:srgbClr val="F6F8F8">
                    <a:alpha val="80000"/>
                  </a:srgbClr>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34" name="Shape 3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5" name="Shape 3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36" name="Shape 3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37" name="Shape 3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spTree>
      <p:nvGrpSpPr>
        <p:cNvPr id="1" name=""/>
        <p:cNvGrpSpPr/>
        <p:nvPr/>
      </p:nvGrpSpPr>
      <p:grpSpPr>
        <a:xfrm>
          <a:off x="0" y="0"/>
          <a:ext cx="0" cy="0"/>
          <a:chOff x="0" y="0"/>
          <a:chExt cx="0" cy="0"/>
        </a:xfrm>
      </p:grpSpPr>
      <p:sp>
        <p:nvSpPr>
          <p:cNvPr id="411" name="Shape 411"/>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12" name="Shape 412"/>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13" name="Shape 41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14" name="Shape 41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15" name="Shape 41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16" name="Shape 41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17" name="Shape 4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5_Title Slide">
    <p:spTree>
      <p:nvGrpSpPr>
        <p:cNvPr id="1" name=""/>
        <p:cNvGrpSpPr/>
        <p:nvPr/>
      </p:nvGrpSpPr>
      <p:grpSpPr>
        <a:xfrm>
          <a:off x="0" y="0"/>
          <a:ext cx="0" cy="0"/>
          <a:chOff x="0" y="0"/>
          <a:chExt cx="0" cy="0"/>
        </a:xfrm>
      </p:grpSpPr>
      <p:sp>
        <p:nvSpPr>
          <p:cNvPr id="424" name="Shape 424"/>
          <p:cNvSpPr/>
          <p:nvPr>
            <p:ph type="title"/>
          </p:nvPr>
        </p:nvSpPr>
        <p:spPr>
          <a:xfrm>
            <a:off x="914400" y="368194"/>
            <a:ext cx="10363200" cy="817563"/>
          </a:xfrm>
          <a:prstGeom prst="rect">
            <a:avLst/>
          </a:prstGeom>
        </p:spPr>
        <p:txBody>
          <a:bodyPr/>
          <a:lstStyle>
            <a:lvl1pPr algn="r">
              <a:defRPr b="1" sz="3200">
                <a:latin typeface="Open Sans"/>
                <a:ea typeface="Open Sans"/>
                <a:cs typeface="Open Sans"/>
                <a:sym typeface="Open Sans"/>
              </a:defRPr>
            </a:lvl1pPr>
          </a:lstStyle>
          <a:p>
            <a:pPr/>
            <a:r>
              <a:t>Title Text</a:t>
            </a:r>
          </a:p>
        </p:txBody>
      </p:sp>
      <p:sp>
        <p:nvSpPr>
          <p:cNvPr id="425" name="Shape 425"/>
          <p:cNvSpPr/>
          <p:nvPr>
            <p:ph type="body" sz="quarter" idx="1"/>
          </p:nvPr>
        </p:nvSpPr>
        <p:spPr>
          <a:xfrm>
            <a:off x="914400" y="1058697"/>
            <a:ext cx="10363200" cy="369052"/>
          </a:xfrm>
          <a:prstGeom prst="rect">
            <a:avLst/>
          </a:prstGeom>
        </p:spPr>
        <p:txBody>
          <a:bodyPr/>
          <a:lstStyle>
            <a:lvl1pPr marL="0" indent="0" algn="r">
              <a:buSzTx/>
              <a:buFontTx/>
              <a:buNone/>
              <a:defRPr sz="1400">
                <a:solidFill>
                  <a:srgbClr val="FBFCFC"/>
                </a:solidFill>
              </a:defRPr>
            </a:lvl1pPr>
            <a:lvl2pPr marL="617204" indent="-160015" algn="r">
              <a:buFontTx/>
              <a:defRPr sz="1400">
                <a:solidFill>
                  <a:srgbClr val="FBFCFC"/>
                </a:solidFill>
              </a:defRPr>
            </a:lvl2pPr>
            <a:lvl3pPr marL="1092172" indent="-177795" algn="r">
              <a:buFontTx/>
              <a:defRPr sz="1400">
                <a:solidFill>
                  <a:srgbClr val="FBFCFC"/>
                </a:solidFill>
              </a:defRPr>
            </a:lvl3pPr>
            <a:lvl4pPr marL="1571585" indent="-200019" algn="r">
              <a:buFontTx/>
              <a:defRPr sz="1400">
                <a:solidFill>
                  <a:srgbClr val="FBFCFC"/>
                </a:solidFill>
              </a:defRPr>
            </a:lvl4pPr>
            <a:lvl5pPr marL="2028774" indent="-200019" algn="r">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26" name="Shape 42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27" name="Shape 42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28" name="Shape 4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spTree>
      <p:nvGrpSpPr>
        <p:cNvPr id="1" name=""/>
        <p:cNvGrpSpPr/>
        <p:nvPr/>
      </p:nvGrpSpPr>
      <p:grpSpPr>
        <a:xfrm>
          <a:off x="0" y="0"/>
          <a:ext cx="0" cy="0"/>
          <a:chOff x="0" y="0"/>
          <a:chExt cx="0" cy="0"/>
        </a:xfrm>
      </p:grpSpPr>
      <p:sp>
        <p:nvSpPr>
          <p:cNvPr id="435" name="Shape 435"/>
          <p:cNvSpPr/>
          <p:nvPr>
            <p:ph type="title"/>
          </p:nvPr>
        </p:nvSpPr>
        <p:spPr>
          <a:xfrm>
            <a:off x="914400" y="368194"/>
            <a:ext cx="10363200" cy="817563"/>
          </a:xfrm>
          <a:prstGeom prst="rect">
            <a:avLst/>
          </a:prstGeom>
        </p:spPr>
        <p:txBody>
          <a:bodyPr/>
          <a:lstStyle>
            <a:lvl1pPr algn="ctr">
              <a:defRPr b="1" sz="3200">
                <a:latin typeface="Open Sans"/>
                <a:ea typeface="Open Sans"/>
                <a:cs typeface="Open Sans"/>
                <a:sym typeface="Open Sans"/>
              </a:defRPr>
            </a:lvl1pPr>
          </a:lstStyle>
          <a:p>
            <a:pPr/>
            <a:r>
              <a:t>Title Text</a:t>
            </a:r>
          </a:p>
        </p:txBody>
      </p:sp>
      <p:sp>
        <p:nvSpPr>
          <p:cNvPr id="436" name="Shape 436"/>
          <p:cNvSpPr/>
          <p:nvPr>
            <p:ph type="body" sz="quarter" idx="1"/>
          </p:nvPr>
        </p:nvSpPr>
        <p:spPr>
          <a:xfrm>
            <a:off x="914400" y="1058697"/>
            <a:ext cx="10363200" cy="369052"/>
          </a:xfrm>
          <a:prstGeom prst="rect">
            <a:avLst/>
          </a:prstGeom>
        </p:spPr>
        <p:txBody>
          <a:bodyPr/>
          <a:lstStyle>
            <a:lvl1pPr marL="0" indent="0" algn="ctr">
              <a:buSzTx/>
              <a:buFontTx/>
              <a:buNone/>
              <a:defRPr sz="1400">
                <a:solidFill>
                  <a:srgbClr val="FBFCFC"/>
                </a:solidFill>
              </a:defRPr>
            </a:lvl1pPr>
            <a:lvl2pPr marL="617204" indent="-160015" algn="ctr">
              <a:buFontTx/>
              <a:defRPr sz="1400">
                <a:solidFill>
                  <a:srgbClr val="FBFCFC"/>
                </a:solidFill>
              </a:defRPr>
            </a:lvl2pPr>
            <a:lvl3pPr marL="1092172" indent="-177795" algn="ctr">
              <a:buFontTx/>
              <a:defRPr sz="1400">
                <a:solidFill>
                  <a:srgbClr val="FBFCFC"/>
                </a:solidFill>
              </a:defRPr>
            </a:lvl3pPr>
            <a:lvl4pPr marL="1571585" indent="-200019" algn="ctr">
              <a:buFontTx/>
              <a:defRPr sz="1400">
                <a:solidFill>
                  <a:srgbClr val="FBFCFC"/>
                </a:solidFill>
              </a:defRPr>
            </a:lvl4pPr>
            <a:lvl5pPr marL="2028774" indent="-200019" algn="ctr">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37" name="Shape 43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spTree>
      <p:nvGrpSpPr>
        <p:cNvPr id="1" name=""/>
        <p:cNvGrpSpPr/>
        <p:nvPr/>
      </p:nvGrpSpPr>
      <p:grpSpPr>
        <a:xfrm>
          <a:off x="0" y="0"/>
          <a:ext cx="0" cy="0"/>
          <a:chOff x="0" y="0"/>
          <a:chExt cx="0" cy="0"/>
        </a:xfrm>
      </p:grpSpPr>
      <p:sp>
        <p:nvSpPr>
          <p:cNvPr id="444" name="Shape 44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spTree>
      <p:nvGrpSpPr>
        <p:cNvPr id="1" name=""/>
        <p:cNvGrpSpPr/>
        <p:nvPr/>
      </p:nvGrpSpPr>
      <p:grpSpPr>
        <a:xfrm>
          <a:off x="0" y="0"/>
          <a:ext cx="0" cy="0"/>
          <a:chOff x="0" y="0"/>
          <a:chExt cx="0" cy="0"/>
        </a:xfrm>
      </p:grpSpPr>
      <p:sp>
        <p:nvSpPr>
          <p:cNvPr id="451" name="Shape 45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22_Title Slide">
    <p:spTree>
      <p:nvGrpSpPr>
        <p:cNvPr id="1" name=""/>
        <p:cNvGrpSpPr/>
        <p:nvPr/>
      </p:nvGrpSpPr>
      <p:grpSpPr>
        <a:xfrm>
          <a:off x="0" y="0"/>
          <a:ext cx="0" cy="0"/>
          <a:chOff x="0" y="0"/>
          <a:chExt cx="0" cy="0"/>
        </a:xfrm>
      </p:grpSpPr>
      <p:sp>
        <p:nvSpPr>
          <p:cNvPr id="458" name="Shape 4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12_Custom Layout">
    <p:spTree>
      <p:nvGrpSpPr>
        <p:cNvPr id="1" name=""/>
        <p:cNvGrpSpPr/>
        <p:nvPr/>
      </p:nvGrpSpPr>
      <p:grpSpPr>
        <a:xfrm>
          <a:off x="0" y="0"/>
          <a:ext cx="0" cy="0"/>
          <a:chOff x="0" y="0"/>
          <a:chExt cx="0" cy="0"/>
        </a:xfrm>
      </p:grpSpPr>
      <p:sp>
        <p:nvSpPr>
          <p:cNvPr id="465" name="Shape 4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13_Custom Layout">
    <p:spTree>
      <p:nvGrpSpPr>
        <p:cNvPr id="1" name=""/>
        <p:cNvGrpSpPr/>
        <p:nvPr/>
      </p:nvGrpSpPr>
      <p:grpSpPr>
        <a:xfrm>
          <a:off x="0" y="0"/>
          <a:ext cx="0" cy="0"/>
          <a:chOff x="0" y="0"/>
          <a:chExt cx="0" cy="0"/>
        </a:xfrm>
      </p:grpSpPr>
      <p:sp>
        <p:nvSpPr>
          <p:cNvPr id="472" name="Shape 472"/>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73" name="Shape 473"/>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74" name="Shape 474"/>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75" name="Shape 475"/>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76" name="Shape 476"/>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77" name="Shape 477"/>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78" name="Shape 47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485" name="Shape 485"/>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86" name="Shape 486"/>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487" name="Shape 487"/>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88" name="Shape 488"/>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489" name="Shape 489"/>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490" name="Shape 490"/>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491" name="Shape 4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14_Custom Layout">
    <p:spTree>
      <p:nvGrpSpPr>
        <p:cNvPr id="1" name=""/>
        <p:cNvGrpSpPr/>
        <p:nvPr/>
      </p:nvGrpSpPr>
      <p:grpSpPr>
        <a:xfrm>
          <a:off x="0" y="0"/>
          <a:ext cx="0" cy="0"/>
          <a:chOff x="0" y="0"/>
          <a:chExt cx="0" cy="0"/>
        </a:xfrm>
      </p:grpSpPr>
      <p:sp>
        <p:nvSpPr>
          <p:cNvPr id="498" name="Shape 498"/>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499" name="Shape 499"/>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00" name="Shape 500"/>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01" name="Shape 501"/>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502" name="Shape 502"/>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03" name="Shape 503"/>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504" name="Shape 5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6_Title Slide">
    <p:spTree>
      <p:nvGrpSpPr>
        <p:cNvPr id="1" name=""/>
        <p:cNvGrpSpPr/>
        <p:nvPr/>
      </p:nvGrpSpPr>
      <p:grpSpPr>
        <a:xfrm>
          <a:off x="0" y="0"/>
          <a:ext cx="0" cy="0"/>
          <a:chOff x="0" y="0"/>
          <a:chExt cx="0" cy="0"/>
        </a:xfrm>
      </p:grpSpPr>
      <p:sp>
        <p:nvSpPr>
          <p:cNvPr id="45" name="Shape 45"/>
          <p:cNvSpPr/>
          <p:nvPr>
            <p:ph type="body" sz="quarter" idx="1"/>
          </p:nvPr>
        </p:nvSpPr>
        <p:spPr>
          <a:xfrm>
            <a:off x="1826647" y="6169809"/>
            <a:ext cx="2766254" cy="688191"/>
          </a:xfrm>
          <a:prstGeom prst="rect">
            <a:avLst/>
          </a:prstGeom>
        </p:spPr>
        <p:txBody>
          <a:bodyPr/>
          <a:lstStyle>
            <a:lvl1pPr marL="0" indent="0">
              <a:buSzTx/>
              <a:buFontTx/>
              <a:buNone/>
              <a:defRPr sz="1600">
                <a:solidFill>
                  <a:srgbClr val="F6F8F8">
                    <a:alpha val="80000"/>
                  </a:srgbClr>
                </a:solidFill>
                <a:latin typeface="Open Sans"/>
                <a:ea typeface="Open Sans"/>
                <a:cs typeface="Open Sans"/>
                <a:sym typeface="Open Sans"/>
              </a:defRPr>
            </a:lvl1pPr>
            <a:lvl2pPr marL="640064" indent="-182875">
              <a:buFontTx/>
              <a:defRPr sz="1600">
                <a:solidFill>
                  <a:srgbClr val="F6F8F8">
                    <a:alpha val="80000"/>
                  </a:srgbClr>
                </a:solidFill>
                <a:latin typeface="Open Sans"/>
                <a:ea typeface="Open Sans"/>
                <a:cs typeface="Open Sans"/>
                <a:sym typeface="Open Sans"/>
              </a:defRPr>
            </a:lvl2pPr>
            <a:lvl3pPr marL="1117571" indent="-203194">
              <a:buFontTx/>
              <a:defRPr sz="1600">
                <a:solidFill>
                  <a:srgbClr val="F6F8F8">
                    <a:alpha val="80000"/>
                  </a:srgbClr>
                </a:solidFill>
                <a:latin typeface="Open Sans"/>
                <a:ea typeface="Open Sans"/>
                <a:cs typeface="Open Sans"/>
                <a:sym typeface="Open Sans"/>
              </a:defRPr>
            </a:lvl3pPr>
            <a:lvl4pPr marL="1600159" indent="-228593">
              <a:buFontTx/>
              <a:defRPr sz="1600">
                <a:solidFill>
                  <a:srgbClr val="F6F8F8">
                    <a:alpha val="80000"/>
                  </a:srgbClr>
                </a:solidFill>
                <a:latin typeface="Open Sans"/>
                <a:ea typeface="Open Sans"/>
                <a:cs typeface="Open Sans"/>
                <a:sym typeface="Open Sans"/>
              </a:defRPr>
            </a:lvl4pPr>
            <a:lvl5pPr marL="2057349" indent="-228593">
              <a:buFontTx/>
              <a:defRPr sz="1600">
                <a:solidFill>
                  <a:srgbClr val="F6F8F8">
                    <a:alpha val="80000"/>
                  </a:srgbClr>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46" name="Shape 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Line slide 1-1">
    <p:spTree>
      <p:nvGrpSpPr>
        <p:cNvPr id="1" name=""/>
        <p:cNvGrpSpPr/>
        <p:nvPr/>
      </p:nvGrpSpPr>
      <p:grpSpPr>
        <a:xfrm>
          <a:off x="0" y="0"/>
          <a:ext cx="0" cy="0"/>
          <a:chOff x="0" y="0"/>
          <a:chExt cx="0" cy="0"/>
        </a:xfrm>
      </p:grpSpPr>
      <p:sp>
        <p:nvSpPr>
          <p:cNvPr id="511" name="Shape 511"/>
          <p:cNvSpPr/>
          <p:nvPr/>
        </p:nvSpPr>
        <p:spPr>
          <a:xfrm>
            <a:off x="5531470" y="1644911"/>
            <a:ext cx="1135545" cy="1135545"/>
          </a:xfrm>
          <a:prstGeom prst="ellipse">
            <a:avLst/>
          </a:prstGeom>
          <a:solidFill>
            <a:schemeClr val="accent1"/>
          </a:solidFill>
          <a:ln w="12700">
            <a:miter lim="400000"/>
          </a:ln>
        </p:spPr>
        <p:txBody>
          <a:bodyPr lIns="45719" rIns="45719" anchor="ctr"/>
          <a:lstStyle/>
          <a:p>
            <a:pPr algn="ctr">
              <a:defRPr sz="2400"/>
            </a:pPr>
          </a:p>
        </p:txBody>
      </p:sp>
      <p:sp>
        <p:nvSpPr>
          <p:cNvPr id="512" name="Shape 512"/>
          <p:cNvSpPr/>
          <p:nvPr/>
        </p:nvSpPr>
        <p:spPr>
          <a:xfrm>
            <a:off x="2838000" y="3533987"/>
            <a:ext cx="2987068" cy="1029546"/>
          </a:xfrm>
          <a:prstGeom prst="rect">
            <a:avLst/>
          </a:prstGeom>
          <a:solidFill>
            <a:schemeClr val="accent1"/>
          </a:solidFill>
          <a:ln w="12700">
            <a:miter lim="400000"/>
          </a:ln>
        </p:spPr>
        <p:txBody>
          <a:bodyPr lIns="45719" rIns="45719" anchor="ctr"/>
          <a:lstStyle/>
          <a:p>
            <a:pPr algn="ctr">
              <a:defRPr sz="2400"/>
            </a:pPr>
          </a:p>
        </p:txBody>
      </p:sp>
      <p:sp>
        <p:nvSpPr>
          <p:cNvPr id="513" name="Shape 513"/>
          <p:cNvSpPr/>
          <p:nvPr/>
        </p:nvSpPr>
        <p:spPr>
          <a:xfrm rot="5400000">
            <a:off x="5770001" y="3977485"/>
            <a:ext cx="203801" cy="109800"/>
          </a:xfrm>
          <a:prstGeom prst="triangle">
            <a:avLst/>
          </a:prstGeom>
          <a:solidFill>
            <a:schemeClr val="accent1"/>
          </a:solidFill>
          <a:ln w="12700">
            <a:miter lim="400000"/>
          </a:ln>
        </p:spPr>
        <p:txBody>
          <a:bodyPr lIns="45719" rIns="45719" anchor="ctr"/>
          <a:lstStyle/>
          <a:p>
            <a:pPr algn="ctr">
              <a:defRPr sz="2400"/>
            </a:pPr>
          </a:p>
        </p:txBody>
      </p:sp>
      <p:sp>
        <p:nvSpPr>
          <p:cNvPr id="514" name="Shape 514"/>
          <p:cNvSpPr/>
          <p:nvPr/>
        </p:nvSpPr>
        <p:spPr>
          <a:xfrm flipH="1">
            <a:off x="6096000" y="2780452"/>
            <a:ext cx="1" cy="4077548"/>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15" name="Shape 515"/>
          <p:cNvSpPr/>
          <p:nvPr/>
        </p:nvSpPr>
        <p:spPr>
          <a:xfrm>
            <a:off x="6043429" y="3971645"/>
            <a:ext cx="105145" cy="105145"/>
          </a:xfrm>
          <a:prstGeom prst="ellipse">
            <a:avLst/>
          </a:prstGeom>
          <a:solidFill>
            <a:schemeClr val="accent1"/>
          </a:solidFill>
          <a:ln w="12700">
            <a:miter lim="400000"/>
          </a:ln>
        </p:spPr>
        <p:txBody>
          <a:bodyPr lIns="45719" rIns="45719" anchor="ctr"/>
          <a:lstStyle/>
          <a:p>
            <a:pPr algn="ctr">
              <a:defRPr sz="2400"/>
            </a:pPr>
          </a:p>
        </p:txBody>
      </p:sp>
      <p:sp>
        <p:nvSpPr>
          <p:cNvPr id="516" name="Shape 516"/>
          <p:cNvSpPr/>
          <p:nvPr/>
        </p:nvSpPr>
        <p:spPr>
          <a:xfrm>
            <a:off x="6385533" y="4918517"/>
            <a:ext cx="2987068" cy="1029547"/>
          </a:xfrm>
          <a:prstGeom prst="rect">
            <a:avLst/>
          </a:prstGeom>
          <a:solidFill>
            <a:schemeClr val="accent2"/>
          </a:solidFill>
          <a:ln w="12700">
            <a:miter lim="400000"/>
          </a:ln>
        </p:spPr>
        <p:txBody>
          <a:bodyPr lIns="45719" rIns="45719" anchor="ctr"/>
          <a:lstStyle/>
          <a:p>
            <a:pPr algn="ctr">
              <a:defRPr sz="2400"/>
            </a:pPr>
          </a:p>
        </p:txBody>
      </p:sp>
      <p:sp>
        <p:nvSpPr>
          <p:cNvPr id="517" name="Shape 517"/>
          <p:cNvSpPr/>
          <p:nvPr/>
        </p:nvSpPr>
        <p:spPr>
          <a:xfrm flipH="1" rot="16200000">
            <a:off x="6237201" y="5370482"/>
            <a:ext cx="203800" cy="109800"/>
          </a:xfrm>
          <a:prstGeom prst="triangle">
            <a:avLst/>
          </a:prstGeom>
          <a:solidFill>
            <a:schemeClr val="accent2"/>
          </a:solidFill>
          <a:ln w="12700">
            <a:miter lim="400000"/>
          </a:ln>
        </p:spPr>
        <p:txBody>
          <a:bodyPr lIns="45719" rIns="45719" anchor="ctr"/>
          <a:lstStyle/>
          <a:p>
            <a:pPr algn="ctr">
              <a:defRPr sz="2400"/>
            </a:pPr>
          </a:p>
        </p:txBody>
      </p:sp>
      <p:sp>
        <p:nvSpPr>
          <p:cNvPr id="518" name="Shape 518"/>
          <p:cNvSpPr/>
          <p:nvPr/>
        </p:nvSpPr>
        <p:spPr>
          <a:xfrm>
            <a:off x="6043429" y="5371195"/>
            <a:ext cx="105145" cy="105145"/>
          </a:xfrm>
          <a:prstGeom prst="ellipse">
            <a:avLst/>
          </a:prstGeom>
          <a:solidFill>
            <a:schemeClr val="accent2"/>
          </a:solidFill>
          <a:ln w="12700">
            <a:miter lim="400000"/>
          </a:ln>
        </p:spPr>
        <p:txBody>
          <a:bodyPr lIns="45719" rIns="45719" anchor="ctr"/>
          <a:lstStyle/>
          <a:p>
            <a:pPr algn="ctr">
              <a:defRPr sz="2400"/>
            </a:pPr>
          </a:p>
        </p:txBody>
      </p:sp>
      <p:sp>
        <p:nvSpPr>
          <p:cNvPr id="519" name="Shape 51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520" name="Shape 52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21" name="Shape 5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Line slide 1-2">
    <p:spTree>
      <p:nvGrpSpPr>
        <p:cNvPr id="1" name=""/>
        <p:cNvGrpSpPr/>
        <p:nvPr/>
      </p:nvGrpSpPr>
      <p:grpSpPr>
        <a:xfrm>
          <a:off x="0" y="0"/>
          <a:ext cx="0" cy="0"/>
          <a:chOff x="0" y="0"/>
          <a:chExt cx="0" cy="0"/>
        </a:xfrm>
      </p:grpSpPr>
      <p:sp>
        <p:nvSpPr>
          <p:cNvPr id="528" name="Shape 528"/>
          <p:cNvSpPr/>
          <p:nvPr/>
        </p:nvSpPr>
        <p:spPr>
          <a:xfrm flipH="1">
            <a:off x="6095999" y="0"/>
            <a:ext cx="2" cy="6858000"/>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29" name="Shape 529"/>
          <p:cNvSpPr/>
          <p:nvPr/>
        </p:nvSpPr>
        <p:spPr>
          <a:xfrm>
            <a:off x="2838000" y="833733"/>
            <a:ext cx="2987068" cy="1029546"/>
          </a:xfrm>
          <a:prstGeom prst="rect">
            <a:avLst/>
          </a:prstGeom>
          <a:solidFill>
            <a:schemeClr val="accent3"/>
          </a:solidFill>
          <a:ln w="12700">
            <a:miter lim="400000"/>
          </a:ln>
        </p:spPr>
        <p:txBody>
          <a:bodyPr lIns="45719" rIns="45719" anchor="ctr"/>
          <a:lstStyle/>
          <a:p>
            <a:pPr algn="ctr">
              <a:defRPr sz="2400"/>
            </a:pPr>
          </a:p>
        </p:txBody>
      </p:sp>
      <p:sp>
        <p:nvSpPr>
          <p:cNvPr id="530" name="Shape 530"/>
          <p:cNvSpPr/>
          <p:nvPr/>
        </p:nvSpPr>
        <p:spPr>
          <a:xfrm rot="5400000">
            <a:off x="5770001" y="1277230"/>
            <a:ext cx="203801" cy="109800"/>
          </a:xfrm>
          <a:prstGeom prst="triangle">
            <a:avLst/>
          </a:prstGeom>
          <a:solidFill>
            <a:schemeClr val="accent3"/>
          </a:solidFill>
          <a:ln w="12700">
            <a:miter lim="400000"/>
          </a:ln>
        </p:spPr>
        <p:txBody>
          <a:bodyPr lIns="45719" rIns="45719" anchor="ctr"/>
          <a:lstStyle/>
          <a:p>
            <a:pPr algn="ctr">
              <a:defRPr sz="2400"/>
            </a:pPr>
          </a:p>
        </p:txBody>
      </p:sp>
      <p:sp>
        <p:nvSpPr>
          <p:cNvPr id="531" name="Shape 531"/>
          <p:cNvSpPr/>
          <p:nvPr/>
        </p:nvSpPr>
        <p:spPr>
          <a:xfrm>
            <a:off x="6043429" y="1271391"/>
            <a:ext cx="105145" cy="105145"/>
          </a:xfrm>
          <a:prstGeom prst="ellipse">
            <a:avLst/>
          </a:prstGeom>
          <a:solidFill>
            <a:schemeClr val="accent3"/>
          </a:solidFill>
          <a:ln w="12700">
            <a:miter lim="400000"/>
          </a:ln>
        </p:spPr>
        <p:txBody>
          <a:bodyPr lIns="45719" rIns="45719" anchor="ctr"/>
          <a:lstStyle/>
          <a:p>
            <a:pPr algn="ctr">
              <a:defRPr sz="2400"/>
            </a:pPr>
          </a:p>
        </p:txBody>
      </p:sp>
      <p:sp>
        <p:nvSpPr>
          <p:cNvPr id="532" name="Shape 532"/>
          <p:cNvSpPr/>
          <p:nvPr/>
        </p:nvSpPr>
        <p:spPr>
          <a:xfrm>
            <a:off x="6385533" y="2235197"/>
            <a:ext cx="2987068" cy="1029546"/>
          </a:xfrm>
          <a:prstGeom prst="rect">
            <a:avLst/>
          </a:prstGeom>
          <a:solidFill>
            <a:schemeClr val="accent4"/>
          </a:solidFill>
          <a:ln w="12700">
            <a:miter lim="400000"/>
          </a:ln>
        </p:spPr>
        <p:txBody>
          <a:bodyPr lIns="45719" rIns="45719" anchor="ctr"/>
          <a:lstStyle/>
          <a:p>
            <a:pPr algn="ctr">
              <a:defRPr sz="2400"/>
            </a:pPr>
          </a:p>
        </p:txBody>
      </p:sp>
      <p:sp>
        <p:nvSpPr>
          <p:cNvPr id="533" name="Shape 533"/>
          <p:cNvSpPr/>
          <p:nvPr/>
        </p:nvSpPr>
        <p:spPr>
          <a:xfrm flipH="1" rot="16200000">
            <a:off x="6237201" y="2687161"/>
            <a:ext cx="203800" cy="109800"/>
          </a:xfrm>
          <a:prstGeom prst="triangle">
            <a:avLst/>
          </a:prstGeom>
          <a:solidFill>
            <a:schemeClr val="accent4"/>
          </a:solidFill>
          <a:ln w="12700">
            <a:miter lim="400000"/>
          </a:ln>
        </p:spPr>
        <p:txBody>
          <a:bodyPr lIns="45719" rIns="45719" anchor="ctr"/>
          <a:lstStyle/>
          <a:p>
            <a:pPr algn="ctr">
              <a:defRPr sz="2400"/>
            </a:pPr>
          </a:p>
        </p:txBody>
      </p:sp>
      <p:sp>
        <p:nvSpPr>
          <p:cNvPr id="534" name="Shape 534"/>
          <p:cNvSpPr/>
          <p:nvPr/>
        </p:nvSpPr>
        <p:spPr>
          <a:xfrm>
            <a:off x="6043429" y="2687873"/>
            <a:ext cx="105145" cy="105145"/>
          </a:xfrm>
          <a:prstGeom prst="ellipse">
            <a:avLst/>
          </a:prstGeom>
          <a:solidFill>
            <a:schemeClr val="accent4"/>
          </a:solidFill>
          <a:ln w="12700">
            <a:miter lim="400000"/>
          </a:ln>
        </p:spPr>
        <p:txBody>
          <a:bodyPr lIns="45719" rIns="45719" anchor="ctr"/>
          <a:lstStyle/>
          <a:p>
            <a:pPr algn="ctr">
              <a:defRPr sz="2400"/>
            </a:pPr>
          </a:p>
        </p:txBody>
      </p:sp>
      <p:sp>
        <p:nvSpPr>
          <p:cNvPr id="535" name="Shape 535"/>
          <p:cNvSpPr/>
          <p:nvPr/>
        </p:nvSpPr>
        <p:spPr>
          <a:xfrm>
            <a:off x="2838000" y="3610800"/>
            <a:ext cx="2987068" cy="1029546"/>
          </a:xfrm>
          <a:prstGeom prst="rect">
            <a:avLst/>
          </a:prstGeom>
          <a:solidFill>
            <a:schemeClr val="accent5"/>
          </a:solidFill>
          <a:ln w="12700">
            <a:miter lim="400000"/>
          </a:ln>
        </p:spPr>
        <p:txBody>
          <a:bodyPr lIns="45719" rIns="45719" anchor="ctr"/>
          <a:lstStyle/>
          <a:p>
            <a:pPr algn="ctr">
              <a:defRPr sz="2400"/>
            </a:pPr>
          </a:p>
        </p:txBody>
      </p:sp>
      <p:sp>
        <p:nvSpPr>
          <p:cNvPr id="536" name="Shape 536"/>
          <p:cNvSpPr/>
          <p:nvPr/>
        </p:nvSpPr>
        <p:spPr>
          <a:xfrm rot="5400000">
            <a:off x="5770001" y="4054297"/>
            <a:ext cx="203801" cy="109800"/>
          </a:xfrm>
          <a:prstGeom prst="triangle">
            <a:avLst/>
          </a:prstGeom>
          <a:solidFill>
            <a:schemeClr val="accent5"/>
          </a:solidFill>
          <a:ln w="12700">
            <a:miter lim="400000"/>
          </a:ln>
        </p:spPr>
        <p:txBody>
          <a:bodyPr lIns="45719" rIns="45719" anchor="ctr"/>
          <a:lstStyle/>
          <a:p>
            <a:pPr algn="ctr">
              <a:defRPr sz="2400"/>
            </a:pPr>
          </a:p>
        </p:txBody>
      </p:sp>
      <p:sp>
        <p:nvSpPr>
          <p:cNvPr id="537" name="Shape 537"/>
          <p:cNvSpPr/>
          <p:nvPr/>
        </p:nvSpPr>
        <p:spPr>
          <a:xfrm>
            <a:off x="6043429" y="4048457"/>
            <a:ext cx="105145" cy="105145"/>
          </a:xfrm>
          <a:prstGeom prst="ellipse">
            <a:avLst/>
          </a:prstGeom>
          <a:solidFill>
            <a:schemeClr val="accent5"/>
          </a:solidFill>
          <a:ln w="12700">
            <a:miter lim="400000"/>
          </a:ln>
        </p:spPr>
        <p:txBody>
          <a:bodyPr lIns="45719" rIns="45719" anchor="ctr"/>
          <a:lstStyle/>
          <a:p>
            <a:pPr algn="ctr">
              <a:defRPr sz="2400"/>
            </a:pPr>
          </a:p>
        </p:txBody>
      </p:sp>
      <p:sp>
        <p:nvSpPr>
          <p:cNvPr id="538" name="Shape 538"/>
          <p:cNvSpPr/>
          <p:nvPr/>
        </p:nvSpPr>
        <p:spPr>
          <a:xfrm>
            <a:off x="6385533" y="4969929"/>
            <a:ext cx="2987068" cy="1029546"/>
          </a:xfrm>
          <a:prstGeom prst="rect">
            <a:avLst/>
          </a:prstGeom>
          <a:solidFill>
            <a:schemeClr val="accent5"/>
          </a:solidFill>
          <a:ln w="12700">
            <a:miter lim="400000"/>
          </a:ln>
        </p:spPr>
        <p:txBody>
          <a:bodyPr lIns="45719" rIns="45719" anchor="ctr"/>
          <a:lstStyle/>
          <a:p>
            <a:pPr algn="ctr">
              <a:defRPr sz="2400"/>
            </a:pPr>
          </a:p>
        </p:txBody>
      </p:sp>
      <p:sp>
        <p:nvSpPr>
          <p:cNvPr id="539" name="Shape 539"/>
          <p:cNvSpPr/>
          <p:nvPr/>
        </p:nvSpPr>
        <p:spPr>
          <a:xfrm flipH="1" rot="16200000">
            <a:off x="6237201" y="5421894"/>
            <a:ext cx="203800" cy="109800"/>
          </a:xfrm>
          <a:prstGeom prst="triangle">
            <a:avLst/>
          </a:prstGeom>
          <a:solidFill>
            <a:schemeClr val="accent5"/>
          </a:solidFill>
          <a:ln w="12700">
            <a:miter lim="400000"/>
          </a:ln>
        </p:spPr>
        <p:txBody>
          <a:bodyPr lIns="45719" rIns="45719" anchor="ctr"/>
          <a:lstStyle/>
          <a:p>
            <a:pPr algn="ctr">
              <a:defRPr sz="2400"/>
            </a:pPr>
          </a:p>
        </p:txBody>
      </p:sp>
      <p:sp>
        <p:nvSpPr>
          <p:cNvPr id="540" name="Shape 540"/>
          <p:cNvSpPr/>
          <p:nvPr/>
        </p:nvSpPr>
        <p:spPr>
          <a:xfrm>
            <a:off x="6043429" y="5422606"/>
            <a:ext cx="105145" cy="105146"/>
          </a:xfrm>
          <a:prstGeom prst="ellipse">
            <a:avLst/>
          </a:prstGeom>
          <a:solidFill>
            <a:schemeClr val="accent5"/>
          </a:solidFill>
          <a:ln w="12700">
            <a:miter lim="400000"/>
          </a:ln>
        </p:spPr>
        <p:txBody>
          <a:bodyPr lIns="45719" rIns="45719" anchor="ctr"/>
          <a:lstStyle/>
          <a:p>
            <a:pPr algn="ctr">
              <a:defRPr sz="2400"/>
            </a:pPr>
          </a:p>
        </p:txBody>
      </p:sp>
      <p:sp>
        <p:nvSpPr>
          <p:cNvPr id="541" name="Shape 5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1_Line slide 1-2">
    <p:spTree>
      <p:nvGrpSpPr>
        <p:cNvPr id="1" name=""/>
        <p:cNvGrpSpPr/>
        <p:nvPr/>
      </p:nvGrpSpPr>
      <p:grpSpPr>
        <a:xfrm>
          <a:off x="0" y="0"/>
          <a:ext cx="0" cy="0"/>
          <a:chOff x="0" y="0"/>
          <a:chExt cx="0" cy="0"/>
        </a:xfrm>
      </p:grpSpPr>
      <p:sp>
        <p:nvSpPr>
          <p:cNvPr id="548" name="Shape 548"/>
          <p:cNvSpPr/>
          <p:nvPr/>
        </p:nvSpPr>
        <p:spPr>
          <a:xfrm flipH="1">
            <a:off x="6096000" y="0"/>
            <a:ext cx="1" cy="4682068"/>
          </a:xfrm>
          <a:prstGeom prst="line">
            <a:avLst/>
          </a:prstGeom>
          <a:ln>
            <a:solidFill>
              <a:srgbClr val="333F4F"/>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49" name="Shape 549"/>
          <p:cNvSpPr/>
          <p:nvPr/>
        </p:nvSpPr>
        <p:spPr>
          <a:xfrm>
            <a:off x="2838000" y="833733"/>
            <a:ext cx="2987068" cy="1029546"/>
          </a:xfrm>
          <a:prstGeom prst="rect">
            <a:avLst/>
          </a:prstGeom>
          <a:solidFill>
            <a:schemeClr val="accent6"/>
          </a:solidFill>
          <a:ln w="12700">
            <a:miter lim="400000"/>
          </a:ln>
        </p:spPr>
        <p:txBody>
          <a:bodyPr lIns="45719" rIns="45719" anchor="ctr"/>
          <a:lstStyle/>
          <a:p>
            <a:pPr algn="ctr">
              <a:defRPr sz="2400"/>
            </a:pPr>
          </a:p>
        </p:txBody>
      </p:sp>
      <p:sp>
        <p:nvSpPr>
          <p:cNvPr id="550" name="Shape 550"/>
          <p:cNvSpPr/>
          <p:nvPr/>
        </p:nvSpPr>
        <p:spPr>
          <a:xfrm rot="5400000">
            <a:off x="5770001" y="1277230"/>
            <a:ext cx="203801" cy="109800"/>
          </a:xfrm>
          <a:prstGeom prst="triangle">
            <a:avLst/>
          </a:prstGeom>
          <a:solidFill>
            <a:schemeClr val="accent6"/>
          </a:solidFill>
          <a:ln w="12700">
            <a:miter lim="400000"/>
          </a:ln>
        </p:spPr>
        <p:txBody>
          <a:bodyPr lIns="45719" rIns="45719" anchor="ctr"/>
          <a:lstStyle/>
          <a:p>
            <a:pPr algn="ctr">
              <a:defRPr sz="2400"/>
            </a:pPr>
          </a:p>
        </p:txBody>
      </p:sp>
      <p:sp>
        <p:nvSpPr>
          <p:cNvPr id="551" name="Shape 551"/>
          <p:cNvSpPr/>
          <p:nvPr/>
        </p:nvSpPr>
        <p:spPr>
          <a:xfrm>
            <a:off x="6043429" y="1271391"/>
            <a:ext cx="105145" cy="105145"/>
          </a:xfrm>
          <a:prstGeom prst="ellipse">
            <a:avLst/>
          </a:prstGeom>
          <a:solidFill>
            <a:schemeClr val="accent6"/>
          </a:solidFill>
          <a:ln w="12700">
            <a:miter lim="400000"/>
          </a:ln>
        </p:spPr>
        <p:txBody>
          <a:bodyPr lIns="45719" rIns="45719" anchor="ctr"/>
          <a:lstStyle/>
          <a:p>
            <a:pPr algn="ctr">
              <a:defRPr sz="2400"/>
            </a:pPr>
          </a:p>
        </p:txBody>
      </p:sp>
      <p:sp>
        <p:nvSpPr>
          <p:cNvPr id="552" name="Shape 552"/>
          <p:cNvSpPr/>
          <p:nvPr/>
        </p:nvSpPr>
        <p:spPr>
          <a:xfrm>
            <a:off x="6385533" y="2235197"/>
            <a:ext cx="2987068" cy="1029546"/>
          </a:xfrm>
          <a:prstGeom prst="rect">
            <a:avLst/>
          </a:prstGeom>
          <a:solidFill>
            <a:schemeClr val="accent1"/>
          </a:solidFill>
          <a:ln w="12700">
            <a:miter lim="400000"/>
          </a:ln>
        </p:spPr>
        <p:txBody>
          <a:bodyPr lIns="45719" rIns="45719" anchor="ctr"/>
          <a:lstStyle/>
          <a:p>
            <a:pPr algn="ctr">
              <a:defRPr sz="2400"/>
            </a:pPr>
          </a:p>
        </p:txBody>
      </p:sp>
      <p:sp>
        <p:nvSpPr>
          <p:cNvPr id="553" name="Shape 553"/>
          <p:cNvSpPr/>
          <p:nvPr/>
        </p:nvSpPr>
        <p:spPr>
          <a:xfrm flipH="1" rot="16200000">
            <a:off x="6237201" y="2687161"/>
            <a:ext cx="203800" cy="109800"/>
          </a:xfrm>
          <a:prstGeom prst="triangle">
            <a:avLst/>
          </a:prstGeom>
          <a:solidFill>
            <a:schemeClr val="accent1"/>
          </a:solidFill>
          <a:ln w="12700">
            <a:miter lim="400000"/>
          </a:ln>
        </p:spPr>
        <p:txBody>
          <a:bodyPr lIns="45719" rIns="45719" anchor="ctr"/>
          <a:lstStyle/>
          <a:p>
            <a:pPr algn="ctr">
              <a:defRPr sz="2400"/>
            </a:pPr>
          </a:p>
        </p:txBody>
      </p:sp>
      <p:sp>
        <p:nvSpPr>
          <p:cNvPr id="554" name="Shape 554"/>
          <p:cNvSpPr/>
          <p:nvPr/>
        </p:nvSpPr>
        <p:spPr>
          <a:xfrm>
            <a:off x="6043429" y="2687873"/>
            <a:ext cx="105145" cy="105145"/>
          </a:xfrm>
          <a:prstGeom prst="ellipse">
            <a:avLst/>
          </a:prstGeom>
          <a:solidFill>
            <a:schemeClr val="accent1"/>
          </a:solidFill>
          <a:ln w="12700">
            <a:miter lim="400000"/>
          </a:ln>
        </p:spPr>
        <p:txBody>
          <a:bodyPr lIns="45719" rIns="45719" anchor="ctr"/>
          <a:lstStyle/>
          <a:p>
            <a:pPr algn="ctr">
              <a:defRPr sz="2400"/>
            </a:pPr>
          </a:p>
        </p:txBody>
      </p:sp>
      <p:sp>
        <p:nvSpPr>
          <p:cNvPr id="555" name="Shape 555"/>
          <p:cNvSpPr/>
          <p:nvPr/>
        </p:nvSpPr>
        <p:spPr>
          <a:xfrm>
            <a:off x="5531470" y="4682066"/>
            <a:ext cx="1135545" cy="1135545"/>
          </a:xfrm>
          <a:prstGeom prst="ellipse">
            <a:avLst/>
          </a:prstGeom>
          <a:solidFill>
            <a:schemeClr val="accent1"/>
          </a:solidFill>
          <a:ln w="12700">
            <a:miter lim="400000"/>
          </a:ln>
        </p:spPr>
        <p:txBody>
          <a:bodyPr lIns="45719" rIns="45719" anchor="ctr"/>
          <a:lstStyle/>
          <a:p>
            <a:pPr algn="ctr">
              <a:defRPr sz="2400"/>
            </a:pPr>
          </a:p>
        </p:txBody>
      </p:sp>
      <p:sp>
        <p:nvSpPr>
          <p:cNvPr id="556" name="Shape 55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23_Title Slide">
    <p:spTree>
      <p:nvGrpSpPr>
        <p:cNvPr id="1" name=""/>
        <p:cNvGrpSpPr/>
        <p:nvPr/>
      </p:nvGrpSpPr>
      <p:grpSpPr>
        <a:xfrm>
          <a:off x="0" y="0"/>
          <a:ext cx="0" cy="0"/>
          <a:chOff x="0" y="0"/>
          <a:chExt cx="0" cy="0"/>
        </a:xfrm>
      </p:grpSpPr>
      <p:sp>
        <p:nvSpPr>
          <p:cNvPr id="53" name="Shape 53"/>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54" name="Shape 54"/>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hape 55"/>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6" name="Shape 56"/>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57" name="Shape 57"/>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58" name="Shape 58"/>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24_Title Slide">
    <p:spTree>
      <p:nvGrpSpPr>
        <p:cNvPr id="1" name=""/>
        <p:cNvGrpSpPr/>
        <p:nvPr/>
      </p:nvGrpSpPr>
      <p:grpSpPr>
        <a:xfrm>
          <a:off x="0" y="0"/>
          <a:ext cx="0" cy="0"/>
          <a:chOff x="0" y="0"/>
          <a:chExt cx="0" cy="0"/>
        </a:xfrm>
      </p:grpSpPr>
      <p:sp>
        <p:nvSpPr>
          <p:cNvPr id="66" name="Shape 66"/>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67" name="Shape 67"/>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69" name="Shape 69"/>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70" name="Shape 70"/>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71" name="Shape 71"/>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25_Title Slide">
    <p:spTree>
      <p:nvGrpSpPr>
        <p:cNvPr id="1" name=""/>
        <p:cNvGrpSpPr/>
        <p:nvPr/>
      </p:nvGrpSpPr>
      <p:grpSpPr>
        <a:xfrm>
          <a:off x="0" y="0"/>
          <a:ext cx="0" cy="0"/>
          <a:chOff x="0" y="0"/>
          <a:chExt cx="0" cy="0"/>
        </a:xfrm>
      </p:grpSpPr>
      <p:sp>
        <p:nvSpPr>
          <p:cNvPr id="79" name="Shape 79"/>
          <p:cNvSpPr/>
          <p:nvPr>
            <p:ph type="title"/>
          </p:nvPr>
        </p:nvSpPr>
        <p:spPr>
          <a:xfrm>
            <a:off x="914400" y="368194"/>
            <a:ext cx="10363200" cy="817563"/>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80" name="Shape 80"/>
          <p:cNvSpPr/>
          <p:nvPr>
            <p:ph type="body" sz="quarter" idx="1"/>
          </p:nvPr>
        </p:nvSpPr>
        <p:spPr>
          <a:xfrm>
            <a:off x="914400" y="1058697"/>
            <a:ext cx="10363200" cy="369052"/>
          </a:xfrm>
          <a:prstGeom prst="rect">
            <a:avLst/>
          </a:prstGeom>
        </p:spPr>
        <p:txBody>
          <a:bodyPr/>
          <a:lstStyle>
            <a:lvl1pPr marL="0" indent="0">
              <a:buSzTx/>
              <a:buFontTx/>
              <a:buNone/>
              <a:defRPr sz="1400">
                <a:solidFill>
                  <a:srgbClr val="FBFCFC"/>
                </a:solidFill>
              </a:defRPr>
            </a:lvl1pPr>
            <a:lvl2pPr marL="617204" indent="-160015">
              <a:buFontTx/>
              <a:defRPr sz="1400">
                <a:solidFill>
                  <a:srgbClr val="FBFCFC"/>
                </a:solidFill>
              </a:defRPr>
            </a:lvl2pPr>
            <a:lvl3pPr marL="1092172" indent="-177795">
              <a:buFontTx/>
              <a:defRPr sz="1400">
                <a:solidFill>
                  <a:srgbClr val="FBFCFC"/>
                </a:solidFill>
              </a:defRPr>
            </a:lvl3pPr>
            <a:lvl4pPr marL="1571585" indent="-200019">
              <a:buFontTx/>
              <a:defRPr sz="1400">
                <a:solidFill>
                  <a:srgbClr val="FBFCFC"/>
                </a:solidFill>
              </a:defRPr>
            </a:lvl4pPr>
            <a:lvl5pPr marL="2028774" indent="-200019">
              <a:buFontTx/>
              <a:defRPr sz="1400">
                <a:solidFill>
                  <a:srgbClr val="FBFCFC"/>
                </a:solidFill>
              </a:defRPr>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82" name="Shape 82"/>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83" name="Shape 83"/>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84" name="Shape 84"/>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6_Title Slide">
    <p:spTree>
      <p:nvGrpSpPr>
        <p:cNvPr id="1" name=""/>
        <p:cNvGrpSpPr/>
        <p:nvPr/>
      </p:nvGrpSpPr>
      <p:grpSpPr>
        <a:xfrm>
          <a:off x="0" y="0"/>
          <a:ext cx="0" cy="0"/>
          <a:chOff x="0" y="0"/>
          <a:chExt cx="0" cy="0"/>
        </a:xfrm>
      </p:grpSpPr>
      <p:sp>
        <p:nvSpPr>
          <p:cNvPr id="92" name="Shape 92"/>
          <p:cNvSpPr/>
          <p:nvPr/>
        </p:nvSpPr>
        <p:spPr>
          <a:xfrm>
            <a:off x="914399"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3" name="Shape 93"/>
          <p:cNvSpPr/>
          <p:nvPr>
            <p:ph type="body" sz="quarter" idx="1"/>
          </p:nvPr>
        </p:nvSpPr>
        <p:spPr>
          <a:xfrm>
            <a:off x="914399" y="3569875"/>
            <a:ext cx="244642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nvSpPr>
        <p:spPr>
          <a:xfrm>
            <a:off x="1044575" y="4101022"/>
            <a:ext cx="2228015"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95" name="Shape 95"/>
          <p:cNvSpPr/>
          <p:nvPr/>
        </p:nvSpPr>
        <p:spPr>
          <a:xfrm>
            <a:off x="3553326"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6" name="Shape 96"/>
          <p:cNvSpPr/>
          <p:nvPr/>
        </p:nvSpPr>
        <p:spPr>
          <a:xfrm>
            <a:off x="6192253"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7" name="Shape 97"/>
          <p:cNvSpPr/>
          <p:nvPr/>
        </p:nvSpPr>
        <p:spPr>
          <a:xfrm>
            <a:off x="8831178"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98" name="Shape 98"/>
          <p:cNvSpPr/>
          <p:nvPr/>
        </p:nvSpPr>
        <p:spPr>
          <a:xfrm>
            <a:off x="3683501" y="4101022"/>
            <a:ext cx="221999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99" name="Shape 99"/>
          <p:cNvSpPr/>
          <p:nvPr/>
        </p:nvSpPr>
        <p:spPr>
          <a:xfrm>
            <a:off x="6322428" y="4101022"/>
            <a:ext cx="221999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0" name="Shape 100"/>
          <p:cNvSpPr/>
          <p:nvPr/>
        </p:nvSpPr>
        <p:spPr>
          <a:xfrm>
            <a:off x="8961355" y="4101022"/>
            <a:ext cx="222801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1" name="Shape 101"/>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02" name="Shape 102"/>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3" name="Shape 103"/>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04" name="Shape 104"/>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05" name="Shape 105"/>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06" name="Shape 1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8_Title Slide">
    <p:spTree>
      <p:nvGrpSpPr>
        <p:cNvPr id="1" name=""/>
        <p:cNvGrpSpPr/>
        <p:nvPr/>
      </p:nvGrpSpPr>
      <p:grpSpPr>
        <a:xfrm>
          <a:off x="0" y="0"/>
          <a:ext cx="0" cy="0"/>
          <a:chOff x="0" y="0"/>
          <a:chExt cx="0" cy="0"/>
        </a:xfrm>
      </p:grpSpPr>
      <p:sp>
        <p:nvSpPr>
          <p:cNvPr id="113" name="Shape 113"/>
          <p:cNvSpPr/>
          <p:nvPr/>
        </p:nvSpPr>
        <p:spPr>
          <a:xfrm>
            <a:off x="914399"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4" name="Shape 114"/>
          <p:cNvSpPr/>
          <p:nvPr>
            <p:ph type="body" sz="quarter" idx="1"/>
          </p:nvPr>
        </p:nvSpPr>
        <p:spPr>
          <a:xfrm>
            <a:off x="914399" y="3569875"/>
            <a:ext cx="2446422" cy="2000300"/>
          </a:xfrm>
          <a:prstGeom prst="rect">
            <a:avLst/>
          </a:prstGeom>
        </p:spPr>
        <p:txBody>
          <a:bodyPr/>
          <a:lstStyle>
            <a:lvl1pPr marL="0" indent="0" algn="ctr">
              <a:buSzTx/>
              <a:buFontTx/>
              <a:buNone/>
              <a:defRPr sz="2000"/>
            </a:lvl1pPr>
            <a:lvl2pPr marL="685782" indent="-228593" algn="ctr">
              <a:buFontTx/>
              <a:defRPr sz="2000"/>
            </a:lvl2pPr>
            <a:lvl3pPr marL="1168370" indent="-253993" algn="ctr">
              <a:buFontTx/>
              <a:defRPr sz="2000"/>
            </a:lvl3pPr>
            <a:lvl4pPr marL="1657308" indent="-285742" algn="ctr">
              <a:buFontTx/>
              <a:defRPr sz="2000"/>
            </a:lvl4pPr>
            <a:lvl5pPr marL="2114497" indent="-285742" algn="ctr">
              <a:buFontTx/>
              <a:defRPr sz="2000"/>
            </a:lvl5pPr>
          </a:lstStyle>
          <a:p>
            <a:pPr/>
            <a:r>
              <a:t>Body Level One</a:t>
            </a:r>
          </a:p>
          <a:p>
            <a:pPr lvl="1"/>
            <a:r>
              <a:t>Body Level Two</a:t>
            </a:r>
          </a:p>
          <a:p>
            <a:pPr lvl="2"/>
            <a:r>
              <a:t>Body Level Three</a:t>
            </a:r>
          </a:p>
          <a:p>
            <a:pPr lvl="3"/>
            <a:r>
              <a:t>Body Level Four</a:t>
            </a:r>
          </a:p>
          <a:p>
            <a:pPr lvl="4"/>
            <a:r>
              <a:t>Body Level Five</a:t>
            </a:r>
          </a:p>
        </p:txBody>
      </p:sp>
      <p:sp>
        <p:nvSpPr>
          <p:cNvPr id="115" name="Shape 115"/>
          <p:cNvSpPr/>
          <p:nvPr/>
        </p:nvSpPr>
        <p:spPr>
          <a:xfrm>
            <a:off x="1044575" y="4101022"/>
            <a:ext cx="2228015"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16" name="Shape 116"/>
          <p:cNvSpPr/>
          <p:nvPr/>
        </p:nvSpPr>
        <p:spPr>
          <a:xfrm>
            <a:off x="3553326"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7" name="Shape 117"/>
          <p:cNvSpPr/>
          <p:nvPr/>
        </p:nvSpPr>
        <p:spPr>
          <a:xfrm>
            <a:off x="6192253"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8" name="Shape 118"/>
          <p:cNvSpPr/>
          <p:nvPr/>
        </p:nvSpPr>
        <p:spPr>
          <a:xfrm>
            <a:off x="8831178" y="1811203"/>
            <a:ext cx="2446422" cy="3805756"/>
          </a:xfrm>
          <a:prstGeom prst="roundRect">
            <a:avLst>
              <a:gd name="adj" fmla="val 1585"/>
            </a:avLst>
          </a:prstGeom>
          <a:solidFill>
            <a:srgbClr val="445469"/>
          </a:solidFill>
          <a:ln w="6350">
            <a:solidFill>
              <a:srgbClr val="333F4F"/>
            </a:solidFill>
            <a:bevel/>
          </a:ln>
        </p:spPr>
        <p:txBody>
          <a:bodyPr lIns="45719" rIns="45719" anchor="ctr"/>
          <a:lstStyle/>
          <a:p>
            <a:pPr algn="ctr"/>
          </a:p>
        </p:txBody>
      </p:sp>
      <p:sp>
        <p:nvSpPr>
          <p:cNvPr id="119" name="Shape 119"/>
          <p:cNvSpPr/>
          <p:nvPr/>
        </p:nvSpPr>
        <p:spPr>
          <a:xfrm>
            <a:off x="3683501" y="4101022"/>
            <a:ext cx="221999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0" name="Shape 120"/>
          <p:cNvSpPr/>
          <p:nvPr/>
        </p:nvSpPr>
        <p:spPr>
          <a:xfrm>
            <a:off x="6322428" y="4101022"/>
            <a:ext cx="2219993"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1" name="Shape 121"/>
          <p:cNvSpPr/>
          <p:nvPr/>
        </p:nvSpPr>
        <p:spPr>
          <a:xfrm>
            <a:off x="8961355" y="4101022"/>
            <a:ext cx="2228014" cy="1"/>
          </a:xfrm>
          <a:prstGeom prst="line">
            <a:avLst/>
          </a:prstGeom>
          <a:ln w="6350">
            <a:solidFill>
              <a:srgbClr val="3A4759"/>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2" name="Shape 122"/>
          <p:cNvSpPr/>
          <p:nvPr>
            <p:ph type="title"/>
          </p:nvPr>
        </p:nvSpPr>
        <p:spPr>
          <a:xfrm>
            <a:off x="914400" y="0"/>
            <a:ext cx="10363200" cy="1553952"/>
          </a:xfrm>
          <a:prstGeom prst="rect">
            <a:avLst/>
          </a:prstGeom>
        </p:spPr>
        <p:txBody>
          <a:bodyPr/>
          <a:lstStyle>
            <a:lvl1pPr>
              <a:defRPr b="1" sz="3200">
                <a:latin typeface="Open Sans"/>
                <a:ea typeface="Open Sans"/>
                <a:cs typeface="Open Sans"/>
                <a:sym typeface="Open Sans"/>
              </a:defRPr>
            </a:lvl1pPr>
          </a:lstStyle>
          <a:p>
            <a:pPr/>
            <a:r>
              <a:t>Title Text</a:t>
            </a:r>
          </a:p>
        </p:txBody>
      </p:sp>
      <p:sp>
        <p:nvSpPr>
          <p:cNvPr id="123" name="Shape 123"/>
          <p:cNvSpPr/>
          <p:nvPr/>
        </p:nvSpPr>
        <p:spPr>
          <a:xfrm>
            <a:off x="932688"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4" name="Shape 124"/>
          <p:cNvSpPr/>
          <p:nvPr/>
        </p:nvSpPr>
        <p:spPr>
          <a:xfrm>
            <a:off x="11230339" y="6090871"/>
            <a:ext cx="311057" cy="337821"/>
          </a:xfrm>
          <a:prstGeom prst="rect">
            <a:avLst/>
          </a:prstGeom>
          <a:ln w="12700">
            <a:miter lim="400000"/>
          </a:ln>
          <a:extLst>
            <a:ext uri="{C572A759-6A51-4108-AA02-DFA0A04FC94B}">
              <ma14:wrappingTextBoxFlag xmlns:ma14="http://schemas.microsoft.com/office/mac/drawingml/2011/main" val="1"/>
            </a:ext>
          </a:extLst>
        </p:spPr>
        <p:txBody>
          <a:bodyPr wrap="none" lIns="60960" tIns="60960" rIns="60960" bIns="60960" anchor="ctr">
            <a:spAutoFit/>
          </a:bodyPr>
          <a:lstStyle>
            <a:lvl1pPr algn="ctr">
              <a:defRPr sz="1200">
                <a:solidFill>
                  <a:srgbClr val="F8FAFA"/>
                </a:solidFill>
              </a:defRPr>
            </a:lvl1pPr>
          </a:lstStyle>
          <a:p>
            <a:pPr/>
            <a:r>
              <a:t>‹#›</a:t>
            </a:r>
          </a:p>
        </p:txBody>
      </p:sp>
      <p:sp>
        <p:nvSpPr>
          <p:cNvPr id="125" name="Shape 125"/>
          <p:cNvSpPr/>
          <p:nvPr/>
        </p:nvSpPr>
        <p:spPr>
          <a:xfrm>
            <a:off x="11277600" y="6470032"/>
            <a:ext cx="201169" cy="1"/>
          </a:xfrm>
          <a:prstGeom prst="line">
            <a:avLst/>
          </a:prstGeom>
          <a:ln w="34925">
            <a:solidFill>
              <a:srgbClr val="329CA3">
                <a:alpha val="40000"/>
              </a:srgbClr>
            </a:solidFill>
            <a:bevel/>
          </a:ln>
        </p:spPr>
        <p:txBody>
          <a:bodyPr lIns="45719" rIns="45719"/>
          <a:lstStyle/>
          <a:p>
            <a:pPr defTabSz="457200">
              <a:defRPr sz="1200">
                <a:solidFill>
                  <a:srgbClr val="000000"/>
                </a:solidFill>
                <a:latin typeface="+mj-lt"/>
                <a:ea typeface="+mj-ea"/>
                <a:cs typeface="+mj-cs"/>
                <a:sym typeface="Helvetica"/>
              </a:defRPr>
            </a:pPr>
          </a:p>
        </p:txBody>
      </p:sp>
      <p:sp>
        <p:nvSpPr>
          <p:cNvPr id="126" name="Shape 126"/>
          <p:cNvSpPr/>
          <p:nvPr/>
        </p:nvSpPr>
        <p:spPr>
          <a:xfrm>
            <a:off x="896111" y="6103318"/>
            <a:ext cx="2080992" cy="32658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722357">
              <a:lnSpc>
                <a:spcPct val="81000"/>
              </a:lnSpc>
              <a:defRPr b="1" sz="1896">
                <a:latin typeface="Open Sans"/>
                <a:ea typeface="Open Sans"/>
                <a:cs typeface="Open Sans"/>
                <a:sym typeface="Open Sans"/>
              </a:defRPr>
            </a:lvl1pPr>
          </a:lstStyle>
          <a:p>
            <a:pPr>
              <a:defRPr sz="2528"/>
            </a:pPr>
            <a:r>
              <a:rPr sz="1896"/>
              <a:t>Mint.</a:t>
            </a:r>
          </a:p>
        </p:txBody>
      </p:sp>
      <p:sp>
        <p:nvSpPr>
          <p:cNvPr id="127" name="Shape 1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5469"/>
        </a:solidFill>
      </p:bgPr>
    </p:bg>
    <p:spTree>
      <p:nvGrpSpPr>
        <p:cNvPr id="1" name=""/>
        <p:cNvGrpSpPr/>
        <p:nvPr/>
      </p:nvGrpSpPr>
      <p:grpSpPr>
        <a:xfrm>
          <a:off x="0" y="0"/>
          <a:ext cx="0" cy="0"/>
          <a:chOff x="0" y="0"/>
          <a:chExt cx="0" cy="0"/>
        </a:xfrm>
      </p:grpSpPr>
      <p:sp>
        <p:nvSpPr>
          <p:cNvPr id="2" name="Shape 2"/>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Shape 3"/>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8737600" y="6172200"/>
            <a:ext cx="2844800" cy="368301"/>
          </a:xfrm>
          <a:prstGeom prst="rect">
            <a:avLst/>
          </a:prstGeom>
          <a:ln w="12700">
            <a:miter lim="400000"/>
          </a:ln>
        </p:spPr>
        <p:txBody>
          <a:bodyPr lIns="45719" rIns="45719" anchor="ctr">
            <a:spAutoFit/>
          </a:bodyPr>
          <a:lstStyle>
            <a:lvl1pPr algn="r">
              <a:defRPr sz="1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xmlns:p14="http://schemas.microsoft.com/office/powerpoint/2010/main" spd="med" advClick="1"/>
  <p:txStyles>
    <p:titleStyle>
      <a:lvl1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1pPr>
      <a:lvl2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2pPr>
      <a:lvl3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3pPr>
      <a:lvl4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4pPr>
      <a:lvl5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5pPr>
      <a:lvl6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6pPr>
      <a:lvl7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7pPr>
      <a:lvl8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8pPr>
      <a:lvl9pPr marL="0" marR="0" indent="0" algn="l" defTabSz="914377" rtl="0" latinLnBrk="0">
        <a:lnSpc>
          <a:spcPct val="90000"/>
        </a:lnSpc>
        <a:spcBef>
          <a:spcPts val="0"/>
        </a:spcBef>
        <a:spcAft>
          <a:spcPts val="0"/>
        </a:spcAft>
        <a:buClrTx/>
        <a:buSzTx/>
        <a:buFontTx/>
        <a:buNone/>
        <a:tabLst/>
        <a:defRPr b="0" baseline="0" cap="none" i="0" spc="0" strike="noStrike" sz="2800" u="none">
          <a:ln>
            <a:noFill/>
          </a:ln>
          <a:solidFill>
            <a:srgbClr val="F6F8F8"/>
          </a:solidFill>
          <a:uFillTx/>
          <a:latin typeface="Open Sans Light"/>
          <a:ea typeface="Open Sans Light"/>
          <a:cs typeface="Open Sans Light"/>
          <a:sym typeface="Open Sans Light"/>
        </a:defRPr>
      </a:lvl9pPr>
    </p:titleStyle>
    <p:bodyStyle>
      <a:lvl1pPr marL="228593" marR="0" indent="-228593"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1pPr>
      <a:lvl2pPr marL="731501" marR="0" indent="-27431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2pPr>
      <a:lvl3pPr marL="1219168" marR="0" indent="-3047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3pPr>
      <a:lvl4pPr marL="1714456" marR="0" indent="-342890"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4pPr>
      <a:lvl5pPr marL="2171646" marR="0" indent="-3428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5pPr>
      <a:lvl6pPr marL="2590735"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6pPr>
      <a:lvl7pPr marL="3047924"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7pPr>
      <a:lvl8pPr marL="3505112" marR="0" indent="-304792"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8pPr>
      <a:lvl9pPr marL="3962301" marR="0" indent="-304791" algn="l" defTabSz="914377" rtl="0" latinLnBrk="0">
        <a:lnSpc>
          <a:spcPct val="90000"/>
        </a:lnSpc>
        <a:spcBef>
          <a:spcPts val="1000"/>
        </a:spcBef>
        <a:spcAft>
          <a:spcPts val="0"/>
        </a:spcAft>
        <a:buClrTx/>
        <a:buSzPct val="100000"/>
        <a:buFont typeface="Arial"/>
        <a:buChar char="•"/>
        <a:tabLst/>
        <a:defRPr b="0" baseline="0" cap="none" i="0" spc="0" strike="noStrike" sz="2400" u="none">
          <a:ln>
            <a:noFill/>
          </a:ln>
          <a:solidFill>
            <a:srgbClr val="F6F8F8"/>
          </a:solidFill>
          <a:uFillTx/>
          <a:latin typeface="Open Sans Light"/>
          <a:ea typeface="Open Sans Light"/>
          <a:cs typeface="Open Sans Light"/>
          <a:sym typeface="Open Sans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Open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audio" Target="../media/media1.mp3"/><Relationship Id="rId3"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png"/><Relationship Id="rId3" Type="http://schemas.openxmlformats.org/officeDocument/2006/relationships/image" Target="../media/image6.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jpeg"/><Relationship Id="rId5" Type="http://schemas.openxmlformats.org/officeDocument/2006/relationships/image" Target="../media/image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jpeg"/><Relationship Id="rId5" Type="http://schemas.openxmlformats.org/officeDocument/2006/relationships/image" Target="../media/image9.png"/><Relationship Id="rId6" Type="http://schemas.openxmlformats.org/officeDocument/2006/relationships/image" Target="../media/image11.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png"/><Relationship Id="rId3" Type="http://schemas.openxmlformats.org/officeDocument/2006/relationships/hyperlink" Target="https://medium.com/@joaomilho/festina-lente-e29070811b84#.iuhs8io61"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Ward_Cunningham" TargetMode="External"/><Relationship Id="rId4" Type="http://schemas.openxmlformats.org/officeDocument/2006/relationships/chart" Target="../charts/char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jpeg"/><Relationship Id="rId5" Type="http://schemas.openxmlformats.org/officeDocument/2006/relationships/image" Target="../media/image14.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5.jpeg"/><Relationship Id="rId5" Type="http://schemas.openxmlformats.org/officeDocument/2006/relationships/image" Target="../media/image16.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2.png"/><Relationship Id="rId3" Type="http://schemas.openxmlformats.org/officeDocument/2006/relationships/image" Target="../media/image15.jpeg"/><Relationship Id="rId4" Type="http://schemas.openxmlformats.org/officeDocument/2006/relationships/image" Target="../media/image16.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png"/><Relationship Id="rId3" Type="http://schemas.openxmlformats.org/officeDocument/2006/relationships/image" Target="../media/image15.jpeg"/><Relationship Id="rId4" Type="http://schemas.openxmlformats.org/officeDocument/2006/relationships/image" Target="../media/image16.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20" Type="http://schemas.openxmlformats.org/officeDocument/2006/relationships/image" Target="../media/image28.png"/><Relationship Id="rId21"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esse@jessewarden.com" TargetMode="External"/><Relationship Id="rId3" Type="http://schemas.openxmlformats.org/officeDocument/2006/relationships/hyperlink" Target="mailto:jesse.warden@accenture.com" TargetMode="External"/><Relationship Id="rId4" Type="http://schemas.openxmlformats.org/officeDocument/2006/relationships/hyperlink" Target="http://jessewarden.com" TargetMode="External"/><Relationship Id="rId5" Type="http://schemas.openxmlformats.org/officeDocument/2006/relationships/hyperlink" Target="http://www.oreilly.com/pub/au/4997"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3.jpeg"/><Relationship Id="rId8" Type="http://schemas.openxmlformats.org/officeDocument/2006/relationships/image" Target="../media/image4.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pic>
        <p:nvPicPr>
          <p:cNvPr id="564" name="media1.mp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0" y="0"/>
            <a:ext cx="571500" cy="571500"/>
          </a:xfrm>
          <a:prstGeom prst="rect">
            <a:avLst/>
          </a:prstGeom>
        </p:spPr>
      </p:pic>
      <p:sp>
        <p:nvSpPr>
          <p:cNvPr id="566" name="Shape 566"/>
          <p:cNvSpPr/>
          <p:nvPr/>
        </p:nvSpPr>
        <p:spPr>
          <a:xfrm>
            <a:off x="768095" y="2797757"/>
            <a:ext cx="10363201" cy="24561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z="7200">
                <a:solidFill>
                  <a:srgbClr val="FFFFFF"/>
                </a:solidFill>
                <a:latin typeface="Open Sans"/>
                <a:ea typeface="Open Sans"/>
                <a:cs typeface="Open Sans"/>
                <a:sym typeface="Open Sans"/>
              </a:rPr>
              <a:t>Managing</a:t>
            </a:r>
            <a:r>
              <a:rPr b="1" sz="7200">
                <a:solidFill>
                  <a:srgbClr val="FFFFFF"/>
                </a:solidFill>
                <a:latin typeface="Open Sans"/>
                <a:ea typeface="Open Sans"/>
                <a:cs typeface="Open Sans"/>
                <a:sym typeface="Open Sans"/>
              </a:rPr>
              <a:t> Technical Debt </a:t>
            </a:r>
            <a:r>
              <a:rPr sz="7200">
                <a:solidFill>
                  <a:srgbClr val="FFFFFF"/>
                </a:solidFill>
                <a:latin typeface="Open Sans"/>
                <a:ea typeface="Open Sans"/>
                <a:cs typeface="Open Sans"/>
                <a:sym typeface="Open Sans"/>
              </a:rPr>
              <a:t>in</a:t>
            </a:r>
            <a:r>
              <a:rPr b="1" sz="7200">
                <a:solidFill>
                  <a:srgbClr val="FFFFFF"/>
                </a:solidFill>
                <a:latin typeface="Open Sans"/>
                <a:ea typeface="Open Sans"/>
                <a:cs typeface="Open Sans"/>
                <a:sym typeface="Open Sans"/>
              </a:rPr>
              <a:t> Space</a:t>
            </a:r>
            <a:r>
              <a:rPr sz="7200">
                <a:solidFill>
                  <a:srgbClr val="FFFFFF"/>
                </a:solidFill>
                <a:latin typeface="Open Sans"/>
                <a:ea typeface="Open Sans"/>
                <a:cs typeface="Open Sans"/>
                <a:sym typeface="Open Sans"/>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 fill="hold"/>
                                        <p:tgtEl>
                                          <p:spTgt spid="5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999" vol="50000">
                <p:cTn id="7" fill="hold" display="0">
                  <p:stCondLst>
                    <p:cond delay="indefinite"/>
                  </p:stCondLst>
                </p:cTn>
                <p:tgtEl>
                  <p:spTgt spid="56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 name="Shape 646"/>
          <p:cNvSpPr/>
          <p:nvPr>
            <p:ph type="body" idx="4294967295"/>
          </p:nvPr>
        </p:nvSpPr>
        <p:spPr>
          <a:xfrm>
            <a:off x="0" y="0"/>
            <a:ext cx="12192000" cy="6858000"/>
          </a:xfrm>
          <a:prstGeom prst="rect">
            <a:avLst/>
          </a:prstGeom>
          <a:blipFill>
            <a:blip r:embed="rId3"/>
          </a:blipFill>
        </p:spPr>
        <p:txBody>
          <a:bodyPr anchor="ctr"/>
          <a:lstStyle/>
          <a:p>
            <a:pPr/>
          </a:p>
        </p:txBody>
      </p:sp>
      <p:sp>
        <p:nvSpPr>
          <p:cNvPr id="647" name="Shape 647"/>
          <p:cNvSpPr/>
          <p:nvPr/>
        </p:nvSpPr>
        <p:spPr>
          <a:xfrm>
            <a:off x="0" y="0"/>
            <a:ext cx="12192000" cy="6858000"/>
          </a:xfrm>
          <a:prstGeom prst="rect">
            <a:avLst/>
          </a:prstGeom>
          <a:solidFill>
            <a:srgbClr val="003B4F">
              <a:alpha val="80000"/>
            </a:srgbClr>
          </a:solidFill>
          <a:ln w="12700">
            <a:miter lim="400000"/>
          </a:ln>
        </p:spPr>
        <p:txBody>
          <a:bodyPr lIns="45719" rIns="45719" anchor="ctr"/>
          <a:lstStyle/>
          <a:p>
            <a:pPr algn="ctr">
              <a:defRPr>
                <a:solidFill>
                  <a:srgbClr val="445469"/>
                </a:solidFill>
              </a:defRPr>
            </a:pPr>
          </a:p>
        </p:txBody>
      </p:sp>
      <p:sp>
        <p:nvSpPr>
          <p:cNvPr id="648" name="Shape 648"/>
          <p:cNvSpPr/>
          <p:nvPr/>
        </p:nvSpPr>
        <p:spPr>
          <a:xfrm>
            <a:off x="914400" y="3099510"/>
            <a:ext cx="10363200" cy="103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defRPr sz="5400">
                <a:solidFill>
                  <a:srgbClr val="FFFFFF"/>
                </a:solidFill>
              </a:defRPr>
            </a:lvl1pPr>
          </a:lstStyle>
          <a:p>
            <a:pPr/>
            <a:r>
              <a:t>Brief Space Software Dev History</a:t>
            </a:r>
          </a:p>
        </p:txBody>
      </p:sp>
      <p:sp>
        <p:nvSpPr>
          <p:cNvPr id="649" name="Shape 649"/>
          <p:cNvSpPr/>
          <p:nvPr/>
        </p:nvSpPr>
        <p:spPr>
          <a:xfrm>
            <a:off x="914400" y="4054707"/>
            <a:ext cx="1036320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spcBef>
                <a:spcPts val="1000"/>
              </a:spcBef>
              <a:defRPr sz="1600">
                <a:solidFill>
                  <a:srgbClr val="FFFFFF"/>
                </a:solidFill>
              </a:defRPr>
            </a:lvl1pPr>
          </a:lstStyle>
          <a:p>
            <a:pPr>
              <a:defRPr sz="2400">
                <a:solidFill>
                  <a:srgbClr val="F6F8F8"/>
                </a:solidFill>
              </a:defRPr>
            </a:pPr>
            <a:r>
              <a:rPr sz="1600">
                <a:solidFill>
                  <a:srgbClr val="FFFFFF"/>
                </a:solidFill>
              </a:rPr>
              <a:t>Failures &amp; Successes</a:t>
            </a:r>
          </a:p>
        </p:txBody>
      </p:sp>
      <p:sp>
        <p:nvSpPr>
          <p:cNvPr id="650" name="Shape 650"/>
          <p:cNvSpPr/>
          <p:nvPr/>
        </p:nvSpPr>
        <p:spPr>
          <a:xfrm>
            <a:off x="5502442" y="3965197"/>
            <a:ext cx="1098885" cy="1"/>
          </a:xfrm>
          <a:prstGeom prst="line">
            <a:avLst/>
          </a:prstGeom>
          <a:ln w="19050">
            <a:solidFill>
              <a:srgbClr val="329CA3"/>
            </a:solidFill>
            <a:miter/>
          </a:ln>
        </p:spPr>
        <p:txBody>
          <a:bodyPr lIns="45719" rIns="45719"/>
          <a:lstStyle/>
          <a:p>
            <a:pPr defTabSz="457200">
              <a:defRPr sz="1200">
                <a:solidFill>
                  <a:srgbClr val="000000"/>
                </a:solidFill>
                <a:latin typeface="+mj-lt"/>
                <a:ea typeface="+mj-ea"/>
                <a:cs typeface="+mj-cs"/>
                <a:sym typeface="Helvetica"/>
              </a:defRPr>
            </a:pPr>
          </a:p>
        </p:txBody>
      </p:sp>
      <p:sp>
        <p:nvSpPr>
          <p:cNvPr id="651" name="Shape 651"/>
          <p:cNvSpPr/>
          <p:nvPr/>
        </p:nvSpPr>
        <p:spPr>
          <a:xfrm>
            <a:off x="5611910" y="1834781"/>
            <a:ext cx="968181" cy="974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path>
            </a:pathLst>
          </a:custGeom>
          <a:solidFill>
            <a:srgbClr val="FFFFFF"/>
          </a:solidFill>
          <a:ln w="12700">
            <a:miter lim="400000"/>
          </a:ln>
        </p:spPr>
        <p:txBody>
          <a:bodyPr lIns="45719" rIns="45719"/>
          <a:lstStyle/>
          <a:p>
            <a:pP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title"/>
          </p:nvPr>
        </p:nvSpPr>
        <p:spPr>
          <a:xfrm>
            <a:off x="914400" y="368194"/>
            <a:ext cx="10363200" cy="817563"/>
          </a:xfrm>
          <a:prstGeom prst="rect">
            <a:avLst/>
          </a:prstGeom>
        </p:spPr>
        <p:txBody>
          <a:bodyPr/>
          <a:lstStyle/>
          <a:p>
            <a:pPr/>
            <a:r>
              <a:t>Apollo 11</a:t>
            </a:r>
          </a:p>
        </p:txBody>
      </p:sp>
      <p:sp>
        <p:nvSpPr>
          <p:cNvPr id="656" name="Shape 656"/>
          <p:cNvSpPr/>
          <p:nvPr>
            <p:ph type="body" sz="quarter" idx="1"/>
          </p:nvPr>
        </p:nvSpPr>
        <p:spPr>
          <a:prstGeom prst="rect">
            <a:avLst/>
          </a:prstGeom>
        </p:spPr>
        <p:txBody>
          <a:bodyPr/>
          <a:lstStyle/>
          <a:p>
            <a:pPr/>
            <a:r>
              <a:t>Put first humans on the moon.</a:t>
            </a:r>
          </a:p>
        </p:txBody>
      </p:sp>
      <p:sp>
        <p:nvSpPr>
          <p:cNvPr id="657" name="Shape 657"/>
          <p:cNvSpPr/>
          <p:nvPr/>
        </p:nvSpPr>
        <p:spPr>
          <a:xfrm>
            <a:off x="8466" y="1380407"/>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58" name="Shape 658"/>
          <p:cNvSpPr/>
          <p:nvPr/>
        </p:nvSpPr>
        <p:spPr>
          <a:xfrm>
            <a:off x="8466" y="2916407"/>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59" name="Shape 659"/>
          <p:cNvSpPr/>
          <p:nvPr/>
        </p:nvSpPr>
        <p:spPr>
          <a:xfrm>
            <a:off x="8466" y="4452406"/>
            <a:ext cx="2027810" cy="1536001"/>
          </a:xfrm>
          <a:prstGeom prst="rect">
            <a:avLst/>
          </a:prstGeom>
          <a:blipFill>
            <a:blip r:embed="rId2"/>
          </a:blipFill>
          <a:ln w="12700">
            <a:miter lim="400000"/>
          </a:ln>
        </p:spPr>
        <p:txBody>
          <a:bodyPr lIns="45719" rIns="45719" anchor="ctr"/>
          <a:lstStyle/>
          <a:p>
            <a:pPr algn="ctr" defTabSz="914377">
              <a:defRPr sz="1300"/>
            </a:pPr>
          </a:p>
        </p:txBody>
      </p:sp>
      <p:sp>
        <p:nvSpPr>
          <p:cNvPr id="660" name="Shape 660"/>
          <p:cNvSpPr/>
          <p:nvPr/>
        </p:nvSpPr>
        <p:spPr>
          <a:xfrm>
            <a:off x="2039660"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1" name="Shape 661"/>
          <p:cNvSpPr/>
          <p:nvPr/>
        </p:nvSpPr>
        <p:spPr>
          <a:xfrm>
            <a:off x="2039660"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2" name="Shape 662"/>
          <p:cNvSpPr/>
          <p:nvPr/>
        </p:nvSpPr>
        <p:spPr>
          <a:xfrm>
            <a:off x="2039660"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3" name="Shape 663"/>
          <p:cNvSpPr/>
          <p:nvPr/>
        </p:nvSpPr>
        <p:spPr>
          <a:xfrm>
            <a:off x="4070856"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4" name="Shape 664"/>
          <p:cNvSpPr/>
          <p:nvPr/>
        </p:nvSpPr>
        <p:spPr>
          <a:xfrm>
            <a:off x="4070856"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5" name="Shape 665"/>
          <p:cNvSpPr/>
          <p:nvPr/>
        </p:nvSpPr>
        <p:spPr>
          <a:xfrm>
            <a:off x="4070856"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6" name="Shape 666"/>
          <p:cNvSpPr/>
          <p:nvPr/>
        </p:nvSpPr>
        <p:spPr>
          <a:xfrm>
            <a:off x="6102051"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7" name="Shape 667"/>
          <p:cNvSpPr/>
          <p:nvPr/>
        </p:nvSpPr>
        <p:spPr>
          <a:xfrm>
            <a:off x="6102051"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8" name="Shape 668"/>
          <p:cNvSpPr/>
          <p:nvPr/>
        </p:nvSpPr>
        <p:spPr>
          <a:xfrm>
            <a:off x="6102051"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69" name="Shape 669"/>
          <p:cNvSpPr/>
          <p:nvPr/>
        </p:nvSpPr>
        <p:spPr>
          <a:xfrm>
            <a:off x="8133244" y="4452406"/>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0" name="Shape 670"/>
          <p:cNvSpPr/>
          <p:nvPr/>
        </p:nvSpPr>
        <p:spPr>
          <a:xfrm>
            <a:off x="8133244"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1" name="Shape 671"/>
          <p:cNvSpPr/>
          <p:nvPr/>
        </p:nvSpPr>
        <p:spPr>
          <a:xfrm>
            <a:off x="8133244"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2" name="Shape 672"/>
          <p:cNvSpPr/>
          <p:nvPr/>
        </p:nvSpPr>
        <p:spPr>
          <a:xfrm>
            <a:off x="10164440" y="1380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3" name="Shape 673"/>
          <p:cNvSpPr/>
          <p:nvPr/>
        </p:nvSpPr>
        <p:spPr>
          <a:xfrm>
            <a:off x="10164440" y="2916407"/>
            <a:ext cx="2027809" cy="1536001"/>
          </a:xfrm>
          <a:prstGeom prst="rect">
            <a:avLst/>
          </a:prstGeom>
          <a:blipFill>
            <a:blip r:embed="rId2"/>
          </a:blipFill>
          <a:ln w="12700">
            <a:miter lim="400000"/>
          </a:ln>
        </p:spPr>
        <p:txBody>
          <a:bodyPr lIns="45719" rIns="45719" anchor="ctr"/>
          <a:lstStyle/>
          <a:p>
            <a:pPr algn="ctr" defTabSz="914377">
              <a:defRPr sz="1300"/>
            </a:pPr>
          </a:p>
        </p:txBody>
      </p:sp>
      <p:sp>
        <p:nvSpPr>
          <p:cNvPr id="674" name="Shape 674"/>
          <p:cNvSpPr/>
          <p:nvPr/>
        </p:nvSpPr>
        <p:spPr>
          <a:xfrm>
            <a:off x="10164440" y="4452406"/>
            <a:ext cx="2027809" cy="1536001"/>
          </a:xfrm>
          <a:prstGeom prst="rect">
            <a:avLst/>
          </a:prstGeom>
          <a:blipFill>
            <a:blip r:embed="rId2"/>
          </a:blipFill>
          <a:ln w="12700">
            <a:miter lim="400000"/>
          </a:ln>
        </p:spPr>
        <p:txBody>
          <a:bodyPr lIns="45719" rIns="45719" anchor="ctr"/>
          <a:lstStyle/>
          <a:p>
            <a:pPr algn="ctr" defTabSz="914377">
              <a:defRPr sz="1300"/>
            </a:pPr>
          </a:p>
        </p:txBody>
      </p:sp>
      <p:pic>
        <p:nvPicPr>
          <p:cNvPr id="675" name="Apollo11 in Lunar Orbit.jpg"/>
          <p:cNvPicPr>
            <a:picLocks noChangeAspect="1"/>
          </p:cNvPicPr>
          <p:nvPr/>
        </p:nvPicPr>
        <p:blipFill>
          <a:blip r:embed="rId3">
            <a:extLst/>
          </a:blip>
          <a:srcRect l="0" t="18560" r="0" b="30904"/>
          <a:stretch>
            <a:fillRect/>
          </a:stretch>
        </p:blipFill>
        <p:spPr>
          <a:xfrm>
            <a:off x="-794" y="1393275"/>
            <a:ext cx="12193424" cy="46214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677" name="Shape 677"/>
          <p:cNvSpPr/>
          <p:nvPr/>
        </p:nvSpPr>
        <p:spPr>
          <a:xfrm>
            <a:off x="768095" y="2797757"/>
            <a:ext cx="6602447" cy="108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77">
              <a:lnSpc>
                <a:spcPct val="90000"/>
              </a:lnSpc>
              <a:defRPr sz="5700">
                <a:solidFill>
                  <a:srgbClr val="FFFFFF"/>
                </a:solidFill>
                <a:latin typeface="Open Sans"/>
                <a:ea typeface="Open Sans"/>
                <a:cs typeface="Open Sans"/>
                <a:sym typeface="Open Sans"/>
              </a:defRPr>
            </a:lvl1pPr>
          </a:lstStyle>
          <a:p>
            <a:pPr>
              <a:defRPr>
                <a:solidFill>
                  <a:srgbClr val="F6F8F8"/>
                </a:solidFill>
                <a:latin typeface="Open Sans Light"/>
                <a:ea typeface="Open Sans Light"/>
                <a:cs typeface="Open Sans Light"/>
                <a:sym typeface="Open Sans Light"/>
              </a:defRPr>
            </a:pPr>
            <a:r>
              <a:rPr>
                <a:solidFill>
                  <a:srgbClr val="FFFFFF"/>
                </a:solidFill>
                <a:latin typeface="Open Sans"/>
                <a:ea typeface="Open Sans"/>
                <a:cs typeface="Open Sans"/>
                <a:sym typeface="Open Sans"/>
              </a:rPr>
              <a:t>Margaret Hamilton</a:t>
            </a:r>
          </a:p>
        </p:txBody>
      </p:sp>
      <p:pic>
        <p:nvPicPr>
          <p:cNvPr id="678" name="Margaret_Hamilton.gif"/>
          <p:cNvPicPr>
            <a:picLocks noChangeAspect="1"/>
          </p:cNvPicPr>
          <p:nvPr/>
        </p:nvPicPr>
        <p:blipFill>
          <a:blip r:embed="rId3">
            <a:extLst/>
          </a:blip>
          <a:stretch>
            <a:fillRect/>
          </a:stretch>
        </p:blipFill>
        <p:spPr>
          <a:xfrm>
            <a:off x="7651175" y="676909"/>
            <a:ext cx="4332918" cy="5504182"/>
          </a:xfrm>
          <a:prstGeom prst="rect">
            <a:avLst/>
          </a:prstGeom>
          <a:ln w="12700">
            <a:miter lim="400000"/>
          </a:ln>
        </p:spPr>
      </p:pic>
      <p:sp>
        <p:nvSpPr>
          <p:cNvPr id="679" name="Shape 679"/>
          <p:cNvSpPr/>
          <p:nvPr>
            <p:ph type="body" sz="quarter" idx="4294967295"/>
          </p:nvPr>
        </p:nvSpPr>
        <p:spPr>
          <a:xfrm>
            <a:off x="914400" y="3886563"/>
            <a:ext cx="6602446" cy="369052"/>
          </a:xfrm>
          <a:prstGeom prst="rect">
            <a:avLst/>
          </a:prstGeom>
        </p:spPr>
        <p:txBody>
          <a:bodyPr/>
          <a:lstStyle>
            <a:lvl1pPr marL="0" indent="0">
              <a:buSzTx/>
              <a:buFontTx/>
              <a:buNone/>
              <a:defRPr sz="2100">
                <a:solidFill>
                  <a:srgbClr val="FBFCFC"/>
                </a:solidFill>
              </a:defRPr>
            </a:lvl1pPr>
          </a:lstStyle>
          <a:p>
            <a:pPr/>
            <a:r>
              <a:t>Director of software programming for Apollo &amp; Skylab</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title"/>
          </p:nvPr>
        </p:nvSpPr>
        <p:spPr>
          <a:xfrm>
            <a:off x="914400" y="368194"/>
            <a:ext cx="10363200" cy="817563"/>
          </a:xfrm>
          <a:prstGeom prst="rect">
            <a:avLst/>
          </a:prstGeom>
        </p:spPr>
        <p:txBody>
          <a:bodyPr/>
          <a:lstStyle/>
          <a:p>
            <a:pPr/>
            <a:r>
              <a:t>Apollo Guidance Computer</a:t>
            </a:r>
          </a:p>
        </p:txBody>
      </p:sp>
      <p:sp>
        <p:nvSpPr>
          <p:cNvPr id="684" name="Shape 684"/>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Our Work</a:t>
            </a:r>
          </a:p>
        </p:txBody>
      </p:sp>
      <p:sp>
        <p:nvSpPr>
          <p:cNvPr id="685" name="Shape 685"/>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6" name="Shape 686"/>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7" name="Shape 687"/>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688" name="Shape 688"/>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89" name="Shape 689"/>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0" name="Shape 690"/>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1" name="Shape 691"/>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2" name="Shape 692"/>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3" name="Shape 693"/>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4" name="Shape 694"/>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5" name="Shape 695"/>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6" name="Shape 696"/>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7" name="Shape 697"/>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8" name="Shape 698"/>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699" name="Shape 699"/>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0" name="Shape 700"/>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1" name="Shape 701"/>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02" name="Shape 702"/>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03" name="Margaret_Hamilton_in_action.jpg"/>
          <p:cNvPicPr>
            <a:picLocks noChangeAspect="1"/>
          </p:cNvPicPr>
          <p:nvPr/>
        </p:nvPicPr>
        <p:blipFill>
          <a:blip r:embed="rId4">
            <a:extLst/>
          </a:blip>
          <a:srcRect l="0" t="25742" r="0" b="16413"/>
          <a:stretch>
            <a:fillRect/>
          </a:stretch>
        </p:blipFill>
        <p:spPr>
          <a:xfrm>
            <a:off x="-2778" y="1399655"/>
            <a:ext cx="12197462" cy="5476769"/>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ph type="title"/>
          </p:nvPr>
        </p:nvSpPr>
        <p:spPr>
          <a:xfrm>
            <a:off x="914400" y="368194"/>
            <a:ext cx="10363200" cy="817563"/>
          </a:xfrm>
          <a:prstGeom prst="rect">
            <a:avLst/>
          </a:prstGeom>
        </p:spPr>
        <p:txBody>
          <a:bodyPr/>
          <a:lstStyle/>
          <a:p>
            <a:pPr/>
            <a:r>
              <a:t>Mars Climate Orbiter</a:t>
            </a:r>
          </a:p>
        </p:txBody>
      </p:sp>
      <p:sp>
        <p:nvSpPr>
          <p:cNvPr id="710" name="Shape 710"/>
          <p:cNvSpPr/>
          <p:nvPr>
            <p:ph type="body" sz="quarter" idx="1"/>
          </p:nvPr>
        </p:nvSpPr>
        <p:spPr>
          <a:prstGeom prst="rect">
            <a:avLst/>
          </a:prstGeom>
        </p:spPr>
        <p:txBody>
          <a:bodyPr/>
          <a:lstStyle/>
          <a:p>
            <a:pPr/>
            <a:r>
              <a:t>Study Martian climate, atmosphere, and surface.</a:t>
            </a:r>
          </a:p>
        </p:txBody>
      </p:sp>
      <p:sp>
        <p:nvSpPr>
          <p:cNvPr id="711" name="Shape 711"/>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2" name="Shape 712"/>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3" name="Shape 713"/>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14" name="Shape 714"/>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5" name="Shape 715"/>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6" name="Shape 716"/>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7" name="Shape 717"/>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8" name="Shape 718"/>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19" name="Shape 719"/>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0" name="Shape 720"/>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1" name="Shape 721"/>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2" name="Shape 722"/>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3" name="Shape 723"/>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4" name="Shape 724"/>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5" name="Shape 725"/>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6" name="Shape 726"/>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7" name="Shape 727"/>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28" name="Shape 728"/>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29" name="Mars_Climate_Orbiter_2.jpg"/>
          <p:cNvPicPr>
            <a:picLocks noChangeAspect="1"/>
          </p:cNvPicPr>
          <p:nvPr/>
        </p:nvPicPr>
        <p:blipFill>
          <a:blip r:embed="rId4">
            <a:extLst/>
          </a:blip>
          <a:srcRect l="0" t="0" r="0" b="8614"/>
          <a:stretch>
            <a:fillRect/>
          </a:stretch>
        </p:blipFill>
        <p:spPr>
          <a:xfrm>
            <a:off x="4233" y="1390471"/>
            <a:ext cx="5528724" cy="4593123"/>
          </a:xfrm>
          <a:prstGeom prst="rect">
            <a:avLst/>
          </a:prstGeom>
          <a:ln w="12700">
            <a:miter lim="400000"/>
          </a:ln>
        </p:spPr>
      </p:pic>
      <p:pic>
        <p:nvPicPr>
          <p:cNvPr id="730" name="Mars_Climate_Orbiter_-_mishap_diagram.png"/>
          <p:cNvPicPr>
            <a:picLocks noChangeAspect="1"/>
          </p:cNvPicPr>
          <p:nvPr/>
        </p:nvPicPr>
        <p:blipFill>
          <a:blip r:embed="rId5">
            <a:extLst/>
          </a:blip>
          <a:stretch>
            <a:fillRect/>
          </a:stretch>
        </p:blipFill>
        <p:spPr>
          <a:xfrm>
            <a:off x="5541385" y="1380407"/>
            <a:ext cx="6655330" cy="4608001"/>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body" idx="1"/>
          </p:nvPr>
        </p:nvSpPr>
        <p:spPr>
          <a:xfrm>
            <a:off x="0" y="-1"/>
            <a:ext cx="12192000" cy="5927820"/>
          </a:xfrm>
          <a:prstGeom prst="rect">
            <a:avLst/>
          </a:prstGeom>
          <a:blipFill>
            <a:blip r:embed="rId3"/>
          </a:blipFill>
        </p:spPr>
        <p:txBody>
          <a:bodyPr anchor="ctr"/>
          <a:lstStyle/>
          <a:p>
            <a:pPr/>
          </a:p>
        </p:txBody>
      </p:sp>
      <p:sp>
        <p:nvSpPr>
          <p:cNvPr id="735" name="Shape 735"/>
          <p:cNvSpPr/>
          <p:nvPr/>
        </p:nvSpPr>
        <p:spPr>
          <a:xfrm>
            <a:off x="0" y="-1"/>
            <a:ext cx="12192001" cy="5927820"/>
          </a:xfrm>
          <a:prstGeom prst="rect">
            <a:avLst/>
          </a:prstGeom>
          <a:solidFill>
            <a:srgbClr val="445469">
              <a:alpha val="75000"/>
            </a:srgbClr>
          </a:solidFill>
          <a:ln w="12700">
            <a:miter lim="400000"/>
          </a:ln>
        </p:spPr>
        <p:txBody>
          <a:bodyPr lIns="45719" rIns="45719" anchor="ctr"/>
          <a:lstStyle/>
          <a:p>
            <a:pPr algn="ctr">
              <a:defRPr>
                <a:solidFill>
                  <a:srgbClr val="445469"/>
                </a:solidFill>
              </a:defRPr>
            </a:pPr>
          </a:p>
        </p:txBody>
      </p:sp>
      <p:sp>
        <p:nvSpPr>
          <p:cNvPr id="736" name="Shape 736"/>
          <p:cNvSpPr/>
          <p:nvPr/>
        </p:nvSpPr>
        <p:spPr>
          <a:xfrm>
            <a:off x="768095" y="2882306"/>
            <a:ext cx="10363201" cy="1145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77">
              <a:lnSpc>
                <a:spcPct val="90000"/>
              </a:lnSpc>
              <a:defRPr sz="6100">
                <a:solidFill>
                  <a:srgbClr val="FFFFFF"/>
                </a:solidFill>
                <a:latin typeface="Open Sans"/>
                <a:ea typeface="Open Sans"/>
                <a:cs typeface="Open Sans"/>
                <a:sym typeface="Open Sans"/>
              </a:defRPr>
            </a:lvl1pPr>
          </a:lstStyle>
          <a:p>
            <a:pPr>
              <a:defRPr>
                <a:solidFill>
                  <a:srgbClr val="F6F8F8"/>
                </a:solidFill>
                <a:latin typeface="Open Sans Light"/>
                <a:ea typeface="Open Sans Light"/>
                <a:cs typeface="Open Sans Light"/>
                <a:sym typeface="Open Sans Light"/>
              </a:defRPr>
            </a:pPr>
            <a:r>
              <a:rPr>
                <a:solidFill>
                  <a:srgbClr val="FFFFFF"/>
                </a:solidFill>
                <a:latin typeface="Open Sans"/>
                <a:ea typeface="Open Sans"/>
                <a:cs typeface="Open Sans"/>
                <a:sym typeface="Open Sans"/>
              </a:rPr>
              <a:t>Saturn V</a:t>
            </a:r>
          </a:p>
        </p:txBody>
      </p:sp>
      <p:pic>
        <p:nvPicPr>
          <p:cNvPr id="737" name="Apollo Saturn V.jpg"/>
          <p:cNvPicPr>
            <a:picLocks noChangeAspect="1"/>
          </p:cNvPicPr>
          <p:nvPr/>
        </p:nvPicPr>
        <p:blipFill>
          <a:blip r:embed="rId4">
            <a:extLst/>
          </a:blip>
          <a:srcRect l="0" t="15420" r="0" b="11602"/>
          <a:stretch>
            <a:fillRect/>
          </a:stretch>
        </p:blipFill>
        <p:spPr>
          <a:xfrm>
            <a:off x="5489330" y="-7917"/>
            <a:ext cx="6718608" cy="68738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914400" y="368194"/>
            <a:ext cx="10363200" cy="817563"/>
          </a:xfrm>
          <a:prstGeom prst="rect">
            <a:avLst/>
          </a:prstGeom>
        </p:spPr>
        <p:txBody>
          <a:bodyPr/>
          <a:lstStyle/>
          <a:p>
            <a:pPr/>
            <a:r>
              <a:t>Ariane 4 and 5</a:t>
            </a:r>
          </a:p>
        </p:txBody>
      </p:sp>
      <p:sp>
        <p:nvSpPr>
          <p:cNvPr id="742" name="Shape 742"/>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3" name="Shape 743"/>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4" name="Shape 744"/>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45" name="Shape 745"/>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6" name="Shape 746"/>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7" name="Shape 747"/>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8" name="Shape 748"/>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49" name="Shape 749"/>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0" name="Shape 750"/>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1" name="Shape 751"/>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2" name="Shape 752"/>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3" name="Shape 753"/>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4" name="Shape 754"/>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5" name="Shape 755"/>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6" name="Shape 756"/>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57" name="Shape 757"/>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58" name="ariane-5-va213-atv-4.jpg"/>
          <p:cNvPicPr>
            <a:picLocks noChangeAspect="1"/>
          </p:cNvPicPr>
          <p:nvPr/>
        </p:nvPicPr>
        <p:blipFill>
          <a:blip r:embed="rId4">
            <a:extLst/>
          </a:blip>
          <a:stretch>
            <a:fillRect/>
          </a:stretch>
        </p:blipFill>
        <p:spPr>
          <a:xfrm>
            <a:off x="1050728" y="1382032"/>
            <a:ext cx="8195307" cy="5470368"/>
          </a:xfrm>
          <a:prstGeom prst="rect">
            <a:avLst/>
          </a:prstGeom>
          <a:ln w="12700">
            <a:miter lim="400000"/>
          </a:ln>
        </p:spPr>
      </p:pic>
      <p:sp>
        <p:nvSpPr>
          <p:cNvPr id="759" name="Shape 759"/>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60" name="Shape 760"/>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61" name="Ariane42P_rocket.png"/>
          <p:cNvPicPr>
            <a:picLocks noChangeAspect="1"/>
          </p:cNvPicPr>
          <p:nvPr/>
        </p:nvPicPr>
        <p:blipFill>
          <a:blip r:embed="rId5">
            <a:extLst/>
          </a:blip>
          <a:stretch>
            <a:fillRect/>
          </a:stretch>
        </p:blipFill>
        <p:spPr>
          <a:xfrm>
            <a:off x="-376767" y="1382183"/>
            <a:ext cx="4106656" cy="5470066"/>
          </a:xfrm>
          <a:prstGeom prst="rect">
            <a:avLst/>
          </a:prstGeom>
          <a:ln w="12700">
            <a:miter lim="400000"/>
          </a:ln>
        </p:spPr>
      </p:pic>
      <p:pic>
        <p:nvPicPr>
          <p:cNvPr id="762" name="Ariane_5_Le_Bourget_FRA_001.jpg"/>
          <p:cNvPicPr>
            <a:picLocks noChangeAspect="1"/>
          </p:cNvPicPr>
          <p:nvPr/>
        </p:nvPicPr>
        <p:blipFill>
          <a:blip r:embed="rId6">
            <a:extLst/>
          </a:blip>
          <a:stretch>
            <a:fillRect/>
          </a:stretch>
        </p:blipFill>
        <p:spPr>
          <a:xfrm>
            <a:off x="8534399" y="1376431"/>
            <a:ext cx="3649642" cy="5481569"/>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xfrm>
            <a:off x="914400" y="368194"/>
            <a:ext cx="10363200" cy="817563"/>
          </a:xfrm>
          <a:prstGeom prst="rect">
            <a:avLst/>
          </a:prstGeom>
        </p:spPr>
        <p:txBody>
          <a:bodyPr/>
          <a:lstStyle/>
          <a:p>
            <a:pPr/>
            <a:r>
              <a:t>Space Shuttle</a:t>
            </a:r>
          </a:p>
        </p:txBody>
      </p:sp>
      <p:sp>
        <p:nvSpPr>
          <p:cNvPr id="767" name="Shape 767"/>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68" name="Shape 768"/>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69" name="Shape 769"/>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770" name="Shape 770"/>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1" name="Shape 771"/>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2" name="Shape 772"/>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3" name="Shape 773"/>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4" name="Shape 774"/>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5" name="Shape 775"/>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6" name="Shape 776"/>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7" name="Shape 777"/>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8" name="Shape 778"/>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79" name="Shape 779"/>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0" name="Shape 780"/>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1" name="Shape 781"/>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2" name="Shape 782"/>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3" name="Shape 783"/>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784" name="Shape 784"/>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785" name="space-shuttle-02.jpg"/>
          <p:cNvPicPr>
            <a:picLocks noChangeAspect="1"/>
          </p:cNvPicPr>
          <p:nvPr/>
        </p:nvPicPr>
        <p:blipFill>
          <a:blip r:embed="rId4">
            <a:extLst/>
          </a:blip>
          <a:srcRect l="0" t="12700" r="0" b="26473"/>
          <a:stretch>
            <a:fillRect/>
          </a:stretch>
        </p:blipFill>
        <p:spPr>
          <a:xfrm>
            <a:off x="1263" y="1364230"/>
            <a:ext cx="12189474" cy="46339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568" name="Shape 568"/>
          <p:cNvSpPr/>
          <p:nvPr/>
        </p:nvSpPr>
        <p:spPr>
          <a:xfrm>
            <a:off x="768095" y="2797757"/>
            <a:ext cx="10363201" cy="3576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trike="sngStrike" sz="7200">
                <a:solidFill>
                  <a:srgbClr val="FFFFFF"/>
                </a:solidFill>
                <a:latin typeface="Open Sans"/>
                <a:ea typeface="Open Sans"/>
                <a:cs typeface="Open Sans"/>
                <a:sym typeface="Open Sans"/>
              </a:rPr>
              <a:t>Managing</a:t>
            </a:r>
            <a:r>
              <a:rPr b="1" sz="7200">
                <a:solidFill>
                  <a:srgbClr val="FFFFFF"/>
                </a:solidFill>
                <a:latin typeface="Open Sans"/>
                <a:ea typeface="Open Sans"/>
                <a:cs typeface="Open Sans"/>
                <a:sym typeface="Open Sans"/>
              </a:rPr>
              <a:t> </a:t>
            </a:r>
            <a:r>
              <a:rPr sz="7200">
                <a:solidFill>
                  <a:srgbClr val="FFFFFF"/>
                </a:solidFill>
                <a:latin typeface="Open Sans"/>
                <a:ea typeface="Open Sans"/>
                <a:cs typeface="Open Sans"/>
                <a:sym typeface="Open Sans"/>
              </a:rPr>
              <a:t>Preventing</a:t>
            </a:r>
            <a:r>
              <a:rPr b="1" sz="7200">
                <a:solidFill>
                  <a:srgbClr val="FFFFFF"/>
                </a:solidFill>
                <a:latin typeface="Open Sans"/>
                <a:ea typeface="Open Sans"/>
                <a:cs typeface="Open Sans"/>
                <a:sym typeface="Open Sans"/>
              </a:rPr>
              <a:t> Technical Debt </a:t>
            </a:r>
            <a:r>
              <a:rPr sz="7200">
                <a:solidFill>
                  <a:srgbClr val="FFFFFF"/>
                </a:solidFill>
                <a:latin typeface="Open Sans"/>
                <a:ea typeface="Open Sans"/>
                <a:cs typeface="Open Sans"/>
                <a:sym typeface="Open Sans"/>
              </a:rPr>
              <a:t>in</a:t>
            </a:r>
            <a:r>
              <a:rPr b="1" sz="7200">
                <a:solidFill>
                  <a:srgbClr val="FFFFFF"/>
                </a:solidFill>
                <a:latin typeface="Open Sans"/>
                <a:ea typeface="Open Sans"/>
                <a:cs typeface="Open Sans"/>
                <a:sym typeface="Open Sans"/>
              </a:rPr>
              <a:t> Space</a:t>
            </a:r>
            <a:r>
              <a:rPr sz="7200">
                <a:solidFill>
                  <a:srgbClr val="FFFFFF"/>
                </a:solidFill>
                <a:latin typeface="Open Sans"/>
                <a:ea typeface="Open Sans"/>
                <a:cs typeface="Open Sans"/>
                <a:sym typeface="Open Sans"/>
              </a:rPr>
              <a:t>.</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1" name="Shape 791"/>
          <p:cNvSpPr/>
          <p:nvPr>
            <p:ph type="body" idx="4294967295"/>
          </p:nvPr>
        </p:nvSpPr>
        <p:spPr>
          <a:xfrm>
            <a:off x="0" y="0"/>
            <a:ext cx="12192000" cy="6858000"/>
          </a:xfrm>
          <a:prstGeom prst="rect">
            <a:avLst/>
          </a:prstGeom>
          <a:blipFill>
            <a:blip r:embed="rId2"/>
          </a:blipFill>
        </p:spPr>
        <p:txBody>
          <a:bodyPr anchor="ctr"/>
          <a:lstStyle/>
          <a:p>
            <a:pPr/>
          </a:p>
        </p:txBody>
      </p:sp>
      <p:sp>
        <p:nvSpPr>
          <p:cNvPr id="792" name="Shape 792"/>
          <p:cNvSpPr/>
          <p:nvPr/>
        </p:nvSpPr>
        <p:spPr>
          <a:xfrm>
            <a:off x="0" y="0"/>
            <a:ext cx="12192000" cy="6858000"/>
          </a:xfrm>
          <a:prstGeom prst="rect">
            <a:avLst/>
          </a:prstGeom>
          <a:solidFill>
            <a:srgbClr val="003B4F">
              <a:alpha val="80000"/>
            </a:srgbClr>
          </a:solidFill>
          <a:ln w="12700">
            <a:miter lim="400000"/>
          </a:ln>
        </p:spPr>
        <p:txBody>
          <a:bodyPr lIns="45719" rIns="45719" anchor="ctr"/>
          <a:lstStyle/>
          <a:p>
            <a:pPr algn="ctr">
              <a:defRPr>
                <a:solidFill>
                  <a:srgbClr val="445469"/>
                </a:solidFill>
              </a:defRPr>
            </a:pPr>
          </a:p>
        </p:txBody>
      </p:sp>
      <p:sp>
        <p:nvSpPr>
          <p:cNvPr id="793" name="Shape 793"/>
          <p:cNvSpPr/>
          <p:nvPr/>
        </p:nvSpPr>
        <p:spPr>
          <a:xfrm>
            <a:off x="914400" y="3099510"/>
            <a:ext cx="10363200" cy="103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defRPr sz="5400">
                <a:solidFill>
                  <a:srgbClr val="FFFFFF"/>
                </a:solidFill>
              </a:defRPr>
            </a:lvl1pPr>
          </a:lstStyle>
          <a:p>
            <a:pPr>
              <a:defRPr sz="2800">
                <a:solidFill>
                  <a:srgbClr val="F6F8F8"/>
                </a:solidFill>
              </a:defRPr>
            </a:pPr>
            <a:r>
              <a:rPr sz="5400">
                <a:solidFill>
                  <a:srgbClr val="FFFFFF"/>
                </a:solidFill>
              </a:rPr>
              <a:t>Technical Debt</a:t>
            </a:r>
          </a:p>
        </p:txBody>
      </p:sp>
      <p:sp>
        <p:nvSpPr>
          <p:cNvPr id="794" name="Shape 794"/>
          <p:cNvSpPr/>
          <p:nvPr/>
        </p:nvSpPr>
        <p:spPr>
          <a:xfrm>
            <a:off x="914400" y="4054707"/>
            <a:ext cx="10363200"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377">
              <a:lnSpc>
                <a:spcPct val="90000"/>
              </a:lnSpc>
              <a:spcBef>
                <a:spcPts val="1000"/>
              </a:spcBef>
              <a:defRPr sz="2400" u="sng">
                <a:solidFill>
                  <a:srgbClr val="5B9BD5"/>
                </a:solidFill>
                <a:uFill>
                  <a:solidFill>
                    <a:srgbClr val="5B9BD5"/>
                  </a:solidFill>
                </a:uFill>
                <a:hlinkClick r:id="rId3" invalidUrl="" action="" tgtFrame="" tooltip="" history="1" highlightClick="0" endSnd="0"/>
              </a:defRPr>
            </a:lvl1pPr>
          </a:lstStyle>
          <a:p>
            <a:pPr>
              <a:defRPr u="none">
                <a:solidFill>
                  <a:srgbClr val="F6F8F8"/>
                </a:solidFill>
                <a:uFillTx/>
              </a:defRPr>
            </a:pPr>
            <a:r>
              <a:rPr u="sng">
                <a:solidFill>
                  <a:srgbClr val="5B9BD5"/>
                </a:solidFill>
                <a:uFill>
                  <a:solidFill>
                    <a:srgbClr val="5B9BD5"/>
                  </a:solidFill>
                </a:uFill>
                <a:hlinkClick r:id="rId3" invalidUrl="" action="" tgtFrame="" tooltip="" history="1" highlightClick="0" endSnd="0"/>
              </a:rPr>
              <a:t>https://medium.com/@joaomilho/festina-lente-e29070811b84#.iuhs8io61</a:t>
            </a:r>
          </a:p>
        </p:txBody>
      </p:sp>
      <p:sp>
        <p:nvSpPr>
          <p:cNvPr id="795" name="Shape 795"/>
          <p:cNvSpPr/>
          <p:nvPr/>
        </p:nvSpPr>
        <p:spPr>
          <a:xfrm>
            <a:off x="5502442" y="3965197"/>
            <a:ext cx="1098885" cy="1"/>
          </a:xfrm>
          <a:prstGeom prst="line">
            <a:avLst/>
          </a:prstGeom>
          <a:ln w="19050">
            <a:solidFill>
              <a:srgbClr val="329CA3"/>
            </a:solidFill>
            <a:miter/>
          </a:ln>
        </p:spPr>
        <p:txBody>
          <a:bodyPr lIns="45719" rIns="45719"/>
          <a:lstStyle/>
          <a:p>
            <a:pPr defTabSz="457200">
              <a:defRPr sz="1200">
                <a:solidFill>
                  <a:srgbClr val="000000"/>
                </a:solidFill>
                <a:latin typeface="+mj-lt"/>
                <a:ea typeface="+mj-ea"/>
                <a:cs typeface="+mj-cs"/>
                <a:sym typeface="Helvetica"/>
              </a:defRPr>
            </a:pPr>
          </a:p>
        </p:txBody>
      </p:sp>
      <p:grpSp>
        <p:nvGrpSpPr>
          <p:cNvPr id="798" name="Group 798"/>
          <p:cNvGrpSpPr/>
          <p:nvPr/>
        </p:nvGrpSpPr>
        <p:grpSpPr>
          <a:xfrm>
            <a:off x="5568832" y="1876969"/>
            <a:ext cx="1196387" cy="977473"/>
            <a:chOff x="0" y="0"/>
            <a:chExt cx="1196385" cy="977472"/>
          </a:xfrm>
        </p:grpSpPr>
        <p:sp>
          <p:nvSpPr>
            <p:cNvPr id="796" name="Shape 796"/>
            <p:cNvSpPr/>
            <p:nvPr/>
          </p:nvSpPr>
          <p:spPr>
            <a:xfrm>
              <a:off x="-1" y="-1"/>
              <a:ext cx="977474" cy="977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8900"/>
                  </a:moveTo>
                  <a:cubicBezTo>
                    <a:pt x="6334" y="18900"/>
                    <a:pt x="2700" y="15267"/>
                    <a:pt x="2700" y="10800"/>
                  </a:cubicBezTo>
                  <a:cubicBezTo>
                    <a:pt x="2700" y="6334"/>
                    <a:pt x="6334" y="2700"/>
                    <a:pt x="10800" y="2700"/>
                  </a:cubicBezTo>
                  <a:cubicBezTo>
                    <a:pt x="15266" y="2700"/>
                    <a:pt x="18900" y="6334"/>
                    <a:pt x="18900" y="10800"/>
                  </a:cubicBezTo>
                  <a:cubicBezTo>
                    <a:pt x="18900" y="15267"/>
                    <a:pt x="15266" y="18900"/>
                    <a:pt x="10800" y="189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97" name="Shape 797"/>
            <p:cNvSpPr/>
            <p:nvPr/>
          </p:nvSpPr>
          <p:spPr>
            <a:xfrm>
              <a:off x="604131" y="193457"/>
              <a:ext cx="592255" cy="592255"/>
            </a:xfrm>
            <a:prstGeom prst="ellipse">
              <a:avLst/>
            </a:prstGeom>
            <a:solidFill>
              <a:srgbClr val="FFFFFF"/>
            </a:solidFill>
            <a:ln w="12700" cap="flat">
              <a:noFill/>
              <a:miter lim="400000"/>
            </a:ln>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 name="Shape 800"/>
          <p:cNvSpPr/>
          <p:nvPr>
            <p:ph type="title"/>
          </p:nvPr>
        </p:nvSpPr>
        <p:spPr>
          <a:xfrm>
            <a:off x="914400" y="368194"/>
            <a:ext cx="10363200" cy="817563"/>
          </a:xfrm>
          <a:prstGeom prst="rect">
            <a:avLst/>
          </a:prstGeom>
        </p:spPr>
        <p:txBody>
          <a:bodyPr/>
          <a:lstStyle/>
          <a:p>
            <a:pPr/>
            <a:r>
              <a:t>Debt With Interest</a:t>
            </a:r>
          </a:p>
        </p:txBody>
      </p:sp>
      <p:sp>
        <p:nvSpPr>
          <p:cNvPr id="801" name="Shape 801"/>
          <p:cNvSpPr/>
          <p:nvPr>
            <p:ph type="body" sz="quarter" idx="1"/>
          </p:nvPr>
        </p:nvSpPr>
        <p:spPr>
          <a:prstGeom prst="rect">
            <a:avLst/>
          </a:prstGeom>
        </p:spPr>
        <p:txBody>
          <a:bodyPr/>
          <a:lstStyle>
            <a:lvl1pPr>
              <a:defRPr u="sng">
                <a:solidFill>
                  <a:srgbClr val="5B9BD5"/>
                </a:solidFill>
                <a:uFill>
                  <a:solidFill>
                    <a:srgbClr val="5B9BD5"/>
                  </a:solidFill>
                </a:uFill>
                <a:hlinkClick r:id="rId3" invalidUrl="" action="" tgtFrame="" tooltip="" history="1" highlightClick="0" endSnd="0"/>
              </a:defRPr>
            </a:lvl1pPr>
          </a:lstStyle>
          <a:p>
            <a:pPr>
              <a:defRPr u="none">
                <a:solidFill>
                  <a:srgbClr val="FBFCFC"/>
                </a:solidFill>
                <a:uFillTx/>
              </a:defRPr>
            </a:pPr>
            <a:r>
              <a:rPr u="sng">
                <a:solidFill>
                  <a:srgbClr val="5B9BD5"/>
                </a:solidFill>
                <a:uFill>
                  <a:solidFill>
                    <a:srgbClr val="5B9BD5"/>
                  </a:solidFill>
                </a:uFill>
                <a:hlinkClick r:id="rId3" invalidUrl="" action="" tgtFrame="" tooltip="" history="1" highlightClick="0" endSnd="0"/>
              </a:rPr>
              <a:t>https://en.wikipedia.org/wiki/Ward_Cunningham</a:t>
            </a:r>
          </a:p>
        </p:txBody>
      </p:sp>
      <p:sp>
        <p:nvSpPr>
          <p:cNvPr id="802" name="Shape 802"/>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Charts Data</a:t>
            </a:r>
          </a:p>
        </p:txBody>
      </p:sp>
      <p:graphicFrame>
        <p:nvGraphicFramePr>
          <p:cNvPr id="803" name="Chart 803"/>
          <p:cNvGraphicFramePr/>
          <p:nvPr/>
        </p:nvGraphicFramePr>
        <p:xfrm>
          <a:off x="1216341" y="1508038"/>
          <a:ext cx="10010402" cy="4378331"/>
        </p:xfrm>
        <a:graphic xmlns:a="http://schemas.openxmlformats.org/drawingml/2006/main">
          <a:graphicData uri="http://schemas.openxmlformats.org/drawingml/2006/chart">
            <c:chart xmlns:c="http://schemas.openxmlformats.org/drawingml/2006/chart" r:id="rId4"/>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803"/>
                                        </p:tgtEl>
                                        <p:attrNameLst>
                                          <p:attrName>style.visibility</p:attrName>
                                        </p:attrNameLst>
                                      </p:cBhvr>
                                      <p:to>
                                        <p:strVal val="visible"/>
                                      </p:to>
                                    </p:set>
                                    <p:anim calcmode="lin" valueType="num">
                                      <p:cBhvr>
                                        <p:cTn id="7" dur="500" fill="hold"/>
                                        <p:tgtEl>
                                          <p:spTgt spid="803"/>
                                        </p:tgtEl>
                                        <p:attrNameLst>
                                          <p:attrName>ppt_x</p:attrName>
                                        </p:attrNameLst>
                                      </p:cBhvr>
                                      <p:tavLst>
                                        <p:tav tm="0">
                                          <p:val>
                                            <p:strVal val="0-#ppt_w/2"/>
                                          </p:val>
                                        </p:tav>
                                        <p:tav tm="100000">
                                          <p:val>
                                            <p:strVal val="#ppt_x"/>
                                          </p:val>
                                        </p:tav>
                                      </p:tavLst>
                                    </p:anim>
                                    <p:anim calcmode="lin" valueType="num">
                                      <p:cBhvr>
                                        <p:cTn id="8" dur="500" fill="hold"/>
                                        <p:tgtEl>
                                          <p:spTgt spid="8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 name="Shape 807"/>
          <p:cNvSpPr/>
          <p:nvPr>
            <p:ph type="title"/>
          </p:nvPr>
        </p:nvSpPr>
        <p:spPr>
          <a:xfrm>
            <a:off x="914400" y="368194"/>
            <a:ext cx="10363200" cy="817563"/>
          </a:xfrm>
          <a:prstGeom prst="rect">
            <a:avLst/>
          </a:prstGeom>
        </p:spPr>
        <p:txBody>
          <a:bodyPr/>
          <a:lstStyle/>
          <a:p>
            <a:pPr/>
            <a:r>
              <a:t>Is Debt Bad?</a:t>
            </a:r>
          </a:p>
        </p:txBody>
      </p:sp>
      <p:sp>
        <p:nvSpPr>
          <p:cNvPr id="808" name="Shape 808"/>
          <p:cNvSpPr/>
          <p:nvPr>
            <p:ph type="body" sz="quarter" idx="1"/>
          </p:nvPr>
        </p:nvSpPr>
        <p:spPr>
          <a:prstGeom prst="rect">
            <a:avLst/>
          </a:prstGeom>
        </p:spPr>
        <p:txBody>
          <a:bodyPr/>
          <a:lstStyle/>
          <a:p>
            <a:pPr/>
            <a:r>
              <a:t>Based on Niall Ferguson’s work</a:t>
            </a:r>
          </a:p>
        </p:txBody>
      </p:sp>
      <p:sp>
        <p:nvSpPr>
          <p:cNvPr id="809" name="Shape 809"/>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Process</a:t>
            </a:r>
          </a:p>
        </p:txBody>
      </p:sp>
      <p:sp>
        <p:nvSpPr>
          <p:cNvPr id="810" name="Shape 810"/>
          <p:cNvSpPr/>
          <p:nvPr/>
        </p:nvSpPr>
        <p:spPr>
          <a:xfrm>
            <a:off x="-218909" y="5662586"/>
            <a:ext cx="400202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34" y="0"/>
                </a:lnTo>
                <a:lnTo>
                  <a:pt x="21600" y="0"/>
                </a:lnTo>
                <a:lnTo>
                  <a:pt x="20466" y="21600"/>
                </a:lnTo>
                <a:close/>
              </a:path>
            </a:pathLst>
          </a:custGeom>
          <a:solidFill>
            <a:schemeClr val="accent1"/>
          </a:solidFill>
          <a:ln w="12700">
            <a:miter lim="400000"/>
          </a:ln>
          <a:effectLst>
            <a:outerShdw sx="100000" sy="100000" kx="0" ky="0" algn="b" rotWithShape="0" blurRad="12700" dist="38100" dir="5400000">
              <a:srgbClr val="000000">
                <a:alpha val="10000"/>
              </a:srgbClr>
            </a:outerShdw>
          </a:effectLst>
        </p:spPr>
        <p:txBody>
          <a:bodyPr lIns="45719" rIns="45719" anchor="ctr"/>
          <a:lstStyle/>
          <a:p>
            <a:pPr algn="ctr">
              <a:defRPr>
                <a:solidFill>
                  <a:srgbClr val="445469"/>
                </a:solidFill>
              </a:defRPr>
            </a:pPr>
          </a:p>
        </p:txBody>
      </p:sp>
      <p:grpSp>
        <p:nvGrpSpPr>
          <p:cNvPr id="813" name="Group 813"/>
          <p:cNvGrpSpPr/>
          <p:nvPr/>
        </p:nvGrpSpPr>
        <p:grpSpPr>
          <a:xfrm>
            <a:off x="3572977" y="4927953"/>
            <a:ext cx="210137" cy="952790"/>
            <a:chOff x="0" y="0"/>
            <a:chExt cx="210135" cy="952789"/>
          </a:xfrm>
        </p:grpSpPr>
        <p:sp>
          <p:nvSpPr>
            <p:cNvPr id="811" name="Shape 811"/>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2D8692"/>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12" name="Shape 812"/>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1E5962">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14" name="Shape 814"/>
          <p:cNvSpPr/>
          <p:nvPr/>
        </p:nvSpPr>
        <p:spPr>
          <a:xfrm>
            <a:off x="3572978" y="4919931"/>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2"/>
          </a:solidFill>
          <a:ln w="12700">
            <a:miter lim="400000"/>
          </a:ln>
        </p:spPr>
        <p:txBody>
          <a:bodyPr lIns="45719" rIns="45719" anchor="ctr"/>
          <a:lstStyle/>
          <a:p>
            <a:pPr algn="ctr">
              <a:defRPr>
                <a:solidFill>
                  <a:srgbClr val="445469"/>
                </a:solidFill>
              </a:defRPr>
            </a:pPr>
          </a:p>
        </p:txBody>
      </p:sp>
      <p:grpSp>
        <p:nvGrpSpPr>
          <p:cNvPr id="817" name="Group 817"/>
          <p:cNvGrpSpPr/>
          <p:nvPr/>
        </p:nvGrpSpPr>
        <p:grpSpPr>
          <a:xfrm>
            <a:off x="5043922" y="4177276"/>
            <a:ext cx="210137" cy="952790"/>
            <a:chOff x="0" y="0"/>
            <a:chExt cx="210135" cy="952789"/>
          </a:xfrm>
        </p:grpSpPr>
        <p:sp>
          <p:nvSpPr>
            <p:cNvPr id="815" name="Shape 815"/>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147C8E"/>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16" name="Shape 816"/>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D525F">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18" name="Shape 818"/>
          <p:cNvSpPr/>
          <p:nvPr/>
        </p:nvSpPr>
        <p:spPr>
          <a:xfrm>
            <a:off x="5043923" y="4177276"/>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3"/>
          </a:solidFill>
          <a:ln w="12700">
            <a:miter lim="400000"/>
          </a:ln>
        </p:spPr>
        <p:txBody>
          <a:bodyPr lIns="45719" rIns="45719" anchor="ctr"/>
          <a:lstStyle/>
          <a:p>
            <a:pPr algn="ctr">
              <a:defRPr>
                <a:solidFill>
                  <a:srgbClr val="445469"/>
                </a:solidFill>
              </a:defRPr>
            </a:pPr>
          </a:p>
        </p:txBody>
      </p:sp>
      <p:grpSp>
        <p:nvGrpSpPr>
          <p:cNvPr id="821" name="Group 821"/>
          <p:cNvGrpSpPr/>
          <p:nvPr/>
        </p:nvGrpSpPr>
        <p:grpSpPr>
          <a:xfrm>
            <a:off x="6514868" y="3434622"/>
            <a:ext cx="210136" cy="952790"/>
            <a:chOff x="0" y="0"/>
            <a:chExt cx="210135" cy="952789"/>
          </a:xfrm>
        </p:grpSpPr>
        <p:sp>
          <p:nvSpPr>
            <p:cNvPr id="819" name="Shape 819"/>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7189"/>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0" name="Shape 820"/>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4B5C">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22" name="Shape 822"/>
          <p:cNvSpPr/>
          <p:nvPr/>
        </p:nvSpPr>
        <p:spPr>
          <a:xfrm>
            <a:off x="6514869" y="3434622"/>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4"/>
          </a:solidFill>
          <a:ln w="12700">
            <a:miter lim="400000"/>
          </a:ln>
        </p:spPr>
        <p:txBody>
          <a:bodyPr lIns="45719" rIns="45719" anchor="ctr"/>
          <a:lstStyle/>
          <a:p>
            <a:pPr algn="ctr">
              <a:defRPr>
                <a:solidFill>
                  <a:srgbClr val="445469"/>
                </a:solidFill>
              </a:defRPr>
            </a:pPr>
          </a:p>
        </p:txBody>
      </p:sp>
      <p:grpSp>
        <p:nvGrpSpPr>
          <p:cNvPr id="825" name="Group 825"/>
          <p:cNvGrpSpPr/>
          <p:nvPr/>
        </p:nvGrpSpPr>
        <p:grpSpPr>
          <a:xfrm>
            <a:off x="7985814" y="2691969"/>
            <a:ext cx="210137" cy="952790"/>
            <a:chOff x="0" y="0"/>
            <a:chExt cx="210135" cy="952789"/>
          </a:xfrm>
        </p:grpSpPr>
        <p:sp>
          <p:nvSpPr>
            <p:cNvPr id="823" name="Shape 823"/>
            <p:cNvSpPr/>
            <p:nvPr/>
          </p:nvSpPr>
          <p:spPr>
            <a:xfrm flipH="1" rot="5400000">
              <a:off x="-371328"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6581"/>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4" name="Shape 824"/>
            <p:cNvSpPr/>
            <p:nvPr/>
          </p:nvSpPr>
          <p:spPr>
            <a:xfrm flipH="1" rot="5400000">
              <a:off x="-97553" y="97553"/>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4356">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26" name="Shape 826"/>
          <p:cNvSpPr/>
          <p:nvPr/>
        </p:nvSpPr>
        <p:spPr>
          <a:xfrm>
            <a:off x="7985815" y="2691973"/>
            <a:ext cx="1681083"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00" y="0"/>
                </a:lnTo>
                <a:lnTo>
                  <a:pt x="21600" y="0"/>
                </a:lnTo>
                <a:lnTo>
                  <a:pt x="18900" y="21600"/>
                </a:lnTo>
                <a:close/>
              </a:path>
            </a:pathLst>
          </a:custGeom>
          <a:solidFill>
            <a:schemeClr val="accent5"/>
          </a:solidFill>
          <a:ln w="12700">
            <a:miter lim="400000"/>
          </a:ln>
        </p:spPr>
        <p:txBody>
          <a:bodyPr lIns="45719" rIns="45719" anchor="ctr"/>
          <a:lstStyle/>
          <a:p>
            <a:pPr algn="ctr">
              <a:defRPr>
                <a:solidFill>
                  <a:srgbClr val="445469"/>
                </a:solidFill>
              </a:defRPr>
            </a:pPr>
          </a:p>
        </p:txBody>
      </p:sp>
      <p:grpSp>
        <p:nvGrpSpPr>
          <p:cNvPr id="829" name="Group 829"/>
          <p:cNvGrpSpPr/>
          <p:nvPr/>
        </p:nvGrpSpPr>
        <p:grpSpPr>
          <a:xfrm>
            <a:off x="9456776" y="1949319"/>
            <a:ext cx="210141" cy="952790"/>
            <a:chOff x="0" y="0"/>
            <a:chExt cx="210139" cy="952789"/>
          </a:xfrm>
        </p:grpSpPr>
        <p:sp>
          <p:nvSpPr>
            <p:cNvPr id="827" name="Shape 827"/>
            <p:cNvSpPr/>
            <p:nvPr/>
          </p:nvSpPr>
          <p:spPr>
            <a:xfrm flipH="1" rot="5400000">
              <a:off x="-371324" y="371327"/>
              <a:ext cx="952791"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764" y="0"/>
                  </a:lnTo>
                  <a:lnTo>
                    <a:pt x="21600" y="0"/>
                  </a:lnTo>
                  <a:lnTo>
                    <a:pt x="16836" y="21600"/>
                  </a:lnTo>
                  <a:close/>
                </a:path>
              </a:pathLst>
            </a:custGeom>
            <a:solidFill>
              <a:srgbClr val="005877"/>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sp>
          <p:nvSpPr>
            <p:cNvPr id="828" name="Shape 828"/>
            <p:cNvSpPr/>
            <p:nvPr/>
          </p:nvSpPr>
          <p:spPr>
            <a:xfrm flipH="1" rot="5400000">
              <a:off x="-97552" y="97554"/>
              <a:ext cx="405239" cy="210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201" y="0"/>
                  </a:lnTo>
                  <a:lnTo>
                    <a:pt x="21600" y="0"/>
                  </a:lnTo>
                  <a:lnTo>
                    <a:pt x="10399" y="21600"/>
                  </a:lnTo>
                  <a:close/>
                </a:path>
              </a:pathLst>
            </a:custGeom>
            <a:solidFill>
              <a:srgbClr val="003B4F">
                <a:alpha val="40000"/>
              </a:srgbClr>
            </a:solidFill>
            <a:ln w="12700" cap="flat">
              <a:noFill/>
              <a:miter lim="400000"/>
            </a:ln>
            <a:effectLst/>
          </p:spPr>
          <p:txBody>
            <a:bodyPr wrap="square" lIns="45719" tIns="45719" rIns="45719" bIns="45719" numCol="1" anchor="ctr">
              <a:noAutofit/>
            </a:bodyPr>
            <a:lstStyle/>
            <a:p>
              <a:pPr algn="ctr">
                <a:defRPr>
                  <a:solidFill>
                    <a:srgbClr val="445469"/>
                  </a:solidFill>
                </a:defRPr>
              </a:pPr>
            </a:p>
          </p:txBody>
        </p:sp>
      </p:grpSp>
      <p:sp>
        <p:nvSpPr>
          <p:cNvPr id="830" name="Shape 830"/>
          <p:cNvSpPr/>
          <p:nvPr/>
        </p:nvSpPr>
        <p:spPr>
          <a:xfrm>
            <a:off x="9448373" y="1949319"/>
            <a:ext cx="2962535" cy="210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32" y="0"/>
                </a:lnTo>
                <a:lnTo>
                  <a:pt x="21600" y="0"/>
                </a:lnTo>
                <a:lnTo>
                  <a:pt x="20068" y="21600"/>
                </a:lnTo>
                <a:close/>
              </a:path>
            </a:pathLst>
          </a:custGeom>
          <a:solidFill>
            <a:schemeClr val="accent6"/>
          </a:solidFill>
          <a:ln w="12700">
            <a:miter lim="400000"/>
          </a:ln>
        </p:spPr>
        <p:txBody>
          <a:bodyPr lIns="45719" rIns="45719" anchor="ctr"/>
          <a:lstStyle/>
          <a:p>
            <a:pPr algn="ctr">
              <a:defRPr>
                <a:solidFill>
                  <a:srgbClr val="445469"/>
                </a:solidFill>
              </a:defRPr>
            </a:pPr>
          </a:p>
        </p:txBody>
      </p:sp>
      <p:sp>
        <p:nvSpPr>
          <p:cNvPr id="831" name="Shape 831"/>
          <p:cNvSpPr/>
          <p:nvPr/>
        </p:nvSpPr>
        <p:spPr>
          <a:xfrm>
            <a:off x="9798078" y="1371783"/>
            <a:ext cx="1020034" cy="701071"/>
          </a:xfrm>
          <a:custGeom>
            <a:avLst/>
            <a:gdLst/>
            <a:ahLst/>
            <a:cxnLst>
              <a:cxn ang="0">
                <a:pos x="wd2" y="hd2"/>
              </a:cxn>
              <a:cxn ang="5400000">
                <a:pos x="wd2" y="hd2"/>
              </a:cxn>
              <a:cxn ang="10800000">
                <a:pos x="wd2" y="hd2"/>
              </a:cxn>
              <a:cxn ang="16200000">
                <a:pos x="wd2" y="hd2"/>
              </a:cxn>
            </a:cxnLst>
            <a:rect l="0" t="0" r="r" b="b"/>
            <a:pathLst>
              <a:path w="21504" h="21530" fill="norm" stroke="1" extrusionOk="0">
                <a:moveTo>
                  <a:pt x="16510" y="10043"/>
                </a:moveTo>
                <a:cubicBezTo>
                  <a:pt x="16866" y="8240"/>
                  <a:pt x="17704" y="7140"/>
                  <a:pt x="18605" y="6132"/>
                </a:cubicBezTo>
                <a:cubicBezTo>
                  <a:pt x="19254" y="7812"/>
                  <a:pt x="21035" y="7721"/>
                  <a:pt x="21370" y="10043"/>
                </a:cubicBezTo>
                <a:cubicBezTo>
                  <a:pt x="21475" y="10837"/>
                  <a:pt x="21266" y="11662"/>
                  <a:pt x="21287" y="12487"/>
                </a:cubicBezTo>
                <a:cubicBezTo>
                  <a:pt x="21287" y="12792"/>
                  <a:pt x="21433" y="13037"/>
                  <a:pt x="21454" y="13342"/>
                </a:cubicBezTo>
                <a:cubicBezTo>
                  <a:pt x="21580" y="14595"/>
                  <a:pt x="21433" y="16153"/>
                  <a:pt x="21370" y="17375"/>
                </a:cubicBezTo>
                <a:cubicBezTo>
                  <a:pt x="21287" y="18994"/>
                  <a:pt x="20784" y="20247"/>
                  <a:pt x="20616" y="21530"/>
                </a:cubicBezTo>
                <a:cubicBezTo>
                  <a:pt x="18354" y="21530"/>
                  <a:pt x="16091" y="21530"/>
                  <a:pt x="13828" y="21530"/>
                </a:cubicBezTo>
                <a:cubicBezTo>
                  <a:pt x="14122" y="19758"/>
                  <a:pt x="14143" y="17589"/>
                  <a:pt x="14164" y="15420"/>
                </a:cubicBezTo>
                <a:cubicBezTo>
                  <a:pt x="13577" y="15847"/>
                  <a:pt x="11943" y="16886"/>
                  <a:pt x="10811" y="16153"/>
                </a:cubicBezTo>
                <a:cubicBezTo>
                  <a:pt x="10371" y="16458"/>
                  <a:pt x="10120" y="16581"/>
                  <a:pt x="9638" y="16275"/>
                </a:cubicBezTo>
                <a:cubicBezTo>
                  <a:pt x="9408" y="16214"/>
                  <a:pt x="9701" y="16947"/>
                  <a:pt x="9471" y="16886"/>
                </a:cubicBezTo>
                <a:cubicBezTo>
                  <a:pt x="8444" y="16978"/>
                  <a:pt x="7459" y="16794"/>
                  <a:pt x="6370" y="16642"/>
                </a:cubicBezTo>
                <a:cubicBezTo>
                  <a:pt x="6077" y="17986"/>
                  <a:pt x="6098" y="19758"/>
                  <a:pt x="6119" y="21530"/>
                </a:cubicBezTo>
                <a:cubicBezTo>
                  <a:pt x="4086" y="21530"/>
                  <a:pt x="2033" y="21530"/>
                  <a:pt x="1" y="21530"/>
                </a:cubicBezTo>
                <a:cubicBezTo>
                  <a:pt x="-20" y="20491"/>
                  <a:pt x="273" y="19575"/>
                  <a:pt x="252" y="18475"/>
                </a:cubicBezTo>
                <a:cubicBezTo>
                  <a:pt x="252" y="17955"/>
                  <a:pt x="64" y="17436"/>
                  <a:pt x="85" y="16886"/>
                </a:cubicBezTo>
                <a:cubicBezTo>
                  <a:pt x="106" y="16306"/>
                  <a:pt x="399" y="15756"/>
                  <a:pt x="420" y="15175"/>
                </a:cubicBezTo>
                <a:cubicBezTo>
                  <a:pt x="483" y="14014"/>
                  <a:pt x="148" y="12609"/>
                  <a:pt x="85" y="11387"/>
                </a:cubicBezTo>
                <a:cubicBezTo>
                  <a:pt x="-20" y="8821"/>
                  <a:pt x="504" y="7751"/>
                  <a:pt x="1509" y="6254"/>
                </a:cubicBezTo>
                <a:cubicBezTo>
                  <a:pt x="3060" y="7049"/>
                  <a:pt x="4003" y="8729"/>
                  <a:pt x="4945" y="10409"/>
                </a:cubicBezTo>
                <a:cubicBezTo>
                  <a:pt x="4610" y="9432"/>
                  <a:pt x="4442" y="8209"/>
                  <a:pt x="3772" y="7721"/>
                </a:cubicBezTo>
                <a:cubicBezTo>
                  <a:pt x="3709" y="7262"/>
                  <a:pt x="3961" y="7262"/>
                  <a:pt x="3940" y="6865"/>
                </a:cubicBezTo>
                <a:cubicBezTo>
                  <a:pt x="3185" y="6468"/>
                  <a:pt x="2599" y="5796"/>
                  <a:pt x="1845" y="5399"/>
                </a:cubicBezTo>
                <a:cubicBezTo>
                  <a:pt x="1426" y="4207"/>
                  <a:pt x="881" y="1916"/>
                  <a:pt x="1761" y="877"/>
                </a:cubicBezTo>
                <a:cubicBezTo>
                  <a:pt x="2264" y="266"/>
                  <a:pt x="3982" y="52"/>
                  <a:pt x="4526" y="633"/>
                </a:cubicBezTo>
                <a:cubicBezTo>
                  <a:pt x="5071" y="1702"/>
                  <a:pt x="4945" y="3138"/>
                  <a:pt x="5448" y="4054"/>
                </a:cubicBezTo>
                <a:cubicBezTo>
                  <a:pt x="5113" y="4421"/>
                  <a:pt x="5260" y="5490"/>
                  <a:pt x="5113" y="6132"/>
                </a:cubicBezTo>
                <a:cubicBezTo>
                  <a:pt x="4799" y="6254"/>
                  <a:pt x="4401" y="6224"/>
                  <a:pt x="4107" y="6376"/>
                </a:cubicBezTo>
                <a:cubicBezTo>
                  <a:pt x="4107" y="8821"/>
                  <a:pt x="6077" y="9829"/>
                  <a:pt x="5616" y="12976"/>
                </a:cubicBezTo>
                <a:cubicBezTo>
                  <a:pt x="6454" y="14075"/>
                  <a:pt x="8905" y="13984"/>
                  <a:pt x="10141" y="13709"/>
                </a:cubicBezTo>
                <a:cubicBezTo>
                  <a:pt x="10434" y="13770"/>
                  <a:pt x="10707" y="13862"/>
                  <a:pt x="10895" y="14075"/>
                </a:cubicBezTo>
                <a:cubicBezTo>
                  <a:pt x="11356" y="13556"/>
                  <a:pt x="12173" y="13587"/>
                  <a:pt x="12739" y="13220"/>
                </a:cubicBezTo>
                <a:cubicBezTo>
                  <a:pt x="13179" y="12456"/>
                  <a:pt x="13409" y="11326"/>
                  <a:pt x="13996" y="10776"/>
                </a:cubicBezTo>
                <a:cubicBezTo>
                  <a:pt x="14017" y="9615"/>
                  <a:pt x="14289" y="8821"/>
                  <a:pt x="14499" y="7965"/>
                </a:cubicBezTo>
                <a:cubicBezTo>
                  <a:pt x="14981" y="7568"/>
                  <a:pt x="15441" y="7140"/>
                  <a:pt x="16091" y="6987"/>
                </a:cubicBezTo>
                <a:cubicBezTo>
                  <a:pt x="16007" y="7965"/>
                  <a:pt x="15714" y="8637"/>
                  <a:pt x="15588" y="9554"/>
                </a:cubicBezTo>
                <a:cubicBezTo>
                  <a:pt x="15881" y="8607"/>
                  <a:pt x="16468" y="7690"/>
                  <a:pt x="16259" y="6376"/>
                </a:cubicBezTo>
                <a:cubicBezTo>
                  <a:pt x="16070" y="6132"/>
                  <a:pt x="15567" y="6346"/>
                  <a:pt x="15421" y="6010"/>
                </a:cubicBezTo>
                <a:cubicBezTo>
                  <a:pt x="15253" y="5429"/>
                  <a:pt x="15441" y="4360"/>
                  <a:pt x="15169" y="3932"/>
                </a:cubicBezTo>
                <a:cubicBezTo>
                  <a:pt x="15253" y="2710"/>
                  <a:pt x="15777" y="2130"/>
                  <a:pt x="15756" y="755"/>
                </a:cubicBezTo>
                <a:cubicBezTo>
                  <a:pt x="16196" y="113"/>
                  <a:pt x="16929" y="-70"/>
                  <a:pt x="17851" y="22"/>
                </a:cubicBezTo>
                <a:cubicBezTo>
                  <a:pt x="19108" y="449"/>
                  <a:pt x="19359" y="3505"/>
                  <a:pt x="18354" y="4666"/>
                </a:cubicBezTo>
                <a:cubicBezTo>
                  <a:pt x="18312" y="5002"/>
                  <a:pt x="18458" y="5643"/>
                  <a:pt x="18270" y="5765"/>
                </a:cubicBezTo>
                <a:cubicBezTo>
                  <a:pt x="17956" y="6560"/>
                  <a:pt x="17201" y="6743"/>
                  <a:pt x="16678" y="7232"/>
                </a:cubicBezTo>
                <a:cubicBezTo>
                  <a:pt x="16447" y="7904"/>
                  <a:pt x="16510" y="9034"/>
                  <a:pt x="16510" y="10043"/>
                </a:cubicBezTo>
                <a:close/>
              </a:path>
            </a:pathLst>
          </a:custGeom>
          <a:solidFill>
            <a:srgbClr val="2CC8FF"/>
          </a:solidFill>
          <a:ln w="12700">
            <a:miter lim="400000"/>
          </a:ln>
          <a:effectLst>
            <a:outerShdw sx="100000" sy="100000" kx="0" ky="0" algn="b" rotWithShape="0" blurRad="12700" dist="38100" dir="5400000">
              <a:srgbClr val="000000">
                <a:alpha val="10000"/>
              </a:srgbClr>
            </a:outerShdw>
          </a:effectLst>
        </p:spPr>
        <p:txBody>
          <a:bodyPr lIns="45719" rIns="45719"/>
          <a:lstStyle/>
          <a:p>
            <a:pPr/>
          </a:p>
        </p:txBody>
      </p:sp>
      <p:grpSp>
        <p:nvGrpSpPr>
          <p:cNvPr id="836" name="Group 836"/>
          <p:cNvGrpSpPr/>
          <p:nvPr/>
        </p:nvGrpSpPr>
        <p:grpSpPr>
          <a:xfrm>
            <a:off x="8451093" y="1562284"/>
            <a:ext cx="751711" cy="913044"/>
            <a:chOff x="0" y="0"/>
            <a:chExt cx="751710" cy="913042"/>
          </a:xfrm>
        </p:grpSpPr>
        <p:grpSp>
          <p:nvGrpSpPr>
            <p:cNvPr id="834" name="Group 834"/>
            <p:cNvGrpSpPr/>
            <p:nvPr/>
          </p:nvGrpSpPr>
          <p:grpSpPr>
            <a:xfrm>
              <a:off x="-1" y="0"/>
              <a:ext cx="751712" cy="913043"/>
              <a:chOff x="0" y="0"/>
              <a:chExt cx="751710" cy="913042"/>
            </a:xfrm>
          </p:grpSpPr>
          <p:sp>
            <p:nvSpPr>
              <p:cNvPr id="832" name="Shape 832"/>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sp>
            <p:nvSpPr>
              <p:cNvPr id="833" name="Shape 833"/>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sp>
          <p:nvSpPr>
            <p:cNvPr id="835" name="Shape 835"/>
            <p:cNvSpPr/>
            <p:nvPr/>
          </p:nvSpPr>
          <p:spPr>
            <a:xfrm>
              <a:off x="197193" y="253110"/>
              <a:ext cx="339343" cy="2417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58" y="2570"/>
                  </a:moveTo>
                  <a:lnTo>
                    <a:pt x="16467" y="2570"/>
                  </a:lnTo>
                  <a:cubicBezTo>
                    <a:pt x="16464" y="2561"/>
                    <a:pt x="16463" y="2552"/>
                    <a:pt x="16460" y="2543"/>
                  </a:cubicBezTo>
                  <a:lnTo>
                    <a:pt x="15846" y="811"/>
                  </a:lnTo>
                  <a:cubicBezTo>
                    <a:pt x="15687" y="365"/>
                    <a:pt x="15269" y="0"/>
                    <a:pt x="14916" y="0"/>
                  </a:cubicBezTo>
                  <a:lnTo>
                    <a:pt x="6675" y="0"/>
                  </a:lnTo>
                  <a:cubicBezTo>
                    <a:pt x="6322" y="0"/>
                    <a:pt x="5904" y="365"/>
                    <a:pt x="5745" y="811"/>
                  </a:cubicBezTo>
                  <a:lnTo>
                    <a:pt x="5131" y="2543"/>
                  </a:lnTo>
                  <a:cubicBezTo>
                    <a:pt x="5128" y="2552"/>
                    <a:pt x="5127" y="2561"/>
                    <a:pt x="5124" y="2570"/>
                  </a:cubicBezTo>
                  <a:lnTo>
                    <a:pt x="642" y="2570"/>
                  </a:lnTo>
                  <a:cubicBezTo>
                    <a:pt x="289" y="2570"/>
                    <a:pt x="0" y="2978"/>
                    <a:pt x="0" y="3477"/>
                  </a:cubicBezTo>
                  <a:lnTo>
                    <a:pt x="0" y="20693"/>
                  </a:lnTo>
                  <a:cubicBezTo>
                    <a:pt x="0" y="21192"/>
                    <a:pt x="289" y="21600"/>
                    <a:pt x="642" y="21600"/>
                  </a:cubicBezTo>
                  <a:lnTo>
                    <a:pt x="20957" y="21600"/>
                  </a:lnTo>
                  <a:cubicBezTo>
                    <a:pt x="21311" y="21600"/>
                    <a:pt x="21600" y="21192"/>
                    <a:pt x="21600" y="20693"/>
                  </a:cubicBezTo>
                  <a:lnTo>
                    <a:pt x="21600" y="3477"/>
                  </a:lnTo>
                  <a:cubicBezTo>
                    <a:pt x="21600" y="2978"/>
                    <a:pt x="21311" y="2570"/>
                    <a:pt x="20958" y="2570"/>
                  </a:cubicBezTo>
                  <a:close/>
                  <a:moveTo>
                    <a:pt x="10782" y="18539"/>
                  </a:moveTo>
                  <a:cubicBezTo>
                    <a:pt x="8207" y="18539"/>
                    <a:pt x="6120" y="15591"/>
                    <a:pt x="6120" y="11955"/>
                  </a:cubicBezTo>
                  <a:cubicBezTo>
                    <a:pt x="6120" y="8320"/>
                    <a:pt x="8207" y="5372"/>
                    <a:pt x="10782" y="5372"/>
                  </a:cubicBezTo>
                  <a:cubicBezTo>
                    <a:pt x="13356" y="5372"/>
                    <a:pt x="15444" y="8320"/>
                    <a:pt x="15444" y="11955"/>
                  </a:cubicBezTo>
                  <a:cubicBezTo>
                    <a:pt x="15444" y="15591"/>
                    <a:pt x="13356" y="18539"/>
                    <a:pt x="10782" y="18539"/>
                  </a:cubicBezTo>
                  <a:close/>
                </a:path>
              </a:pathLst>
            </a:custGeom>
            <a:solidFill>
              <a:schemeClr val="accent5"/>
            </a:solidFill>
            <a:ln w="12700" cap="flat">
              <a:noFill/>
              <a:miter lim="400000"/>
            </a:ln>
            <a:effectLst/>
          </p:spPr>
          <p:txBody>
            <a:bodyPr wrap="square" lIns="45719" tIns="45719" rIns="45719" bIns="45719" numCol="1" anchor="t">
              <a:noAutofit/>
            </a:bodyPr>
            <a:lstStyle/>
            <a:p>
              <a:pPr/>
            </a:p>
          </p:txBody>
        </p:sp>
      </p:grpSp>
      <p:grpSp>
        <p:nvGrpSpPr>
          <p:cNvPr id="843" name="Group 843"/>
          <p:cNvGrpSpPr/>
          <p:nvPr/>
        </p:nvGrpSpPr>
        <p:grpSpPr>
          <a:xfrm>
            <a:off x="4051108" y="3728789"/>
            <a:ext cx="751711" cy="913043"/>
            <a:chOff x="0" y="0"/>
            <a:chExt cx="751710" cy="913042"/>
          </a:xfrm>
        </p:grpSpPr>
        <p:grpSp>
          <p:nvGrpSpPr>
            <p:cNvPr id="839" name="Group 839"/>
            <p:cNvGrpSpPr/>
            <p:nvPr/>
          </p:nvGrpSpPr>
          <p:grpSpPr>
            <a:xfrm>
              <a:off x="-1" y="0"/>
              <a:ext cx="751712" cy="913043"/>
              <a:chOff x="0" y="0"/>
              <a:chExt cx="751710" cy="913042"/>
            </a:xfrm>
          </p:grpSpPr>
          <p:sp>
            <p:nvSpPr>
              <p:cNvPr id="837" name="Shape 837"/>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sp>
            <p:nvSpPr>
              <p:cNvPr id="838" name="Shape 838"/>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grpSp>
          <p:nvGrpSpPr>
            <p:cNvPr id="842" name="Group 842"/>
            <p:cNvGrpSpPr/>
            <p:nvPr/>
          </p:nvGrpSpPr>
          <p:grpSpPr>
            <a:xfrm>
              <a:off x="205589" y="260527"/>
              <a:ext cx="339343" cy="213832"/>
              <a:chOff x="0" y="0"/>
              <a:chExt cx="339342" cy="213831"/>
            </a:xfrm>
          </p:grpSpPr>
          <p:sp>
            <p:nvSpPr>
              <p:cNvPr id="840" name="Shape 840"/>
              <p:cNvSpPr/>
              <p:nvPr/>
            </p:nvSpPr>
            <p:spPr>
              <a:xfrm>
                <a:off x="-1" y="61263"/>
                <a:ext cx="120986" cy="152569"/>
              </a:xfrm>
              <a:custGeom>
                <a:avLst/>
                <a:gdLst/>
                <a:ahLst/>
                <a:cxnLst>
                  <a:cxn ang="0">
                    <a:pos x="wd2" y="hd2"/>
                  </a:cxn>
                  <a:cxn ang="5400000">
                    <a:pos x="wd2" y="hd2"/>
                  </a:cxn>
                  <a:cxn ang="10800000">
                    <a:pos x="wd2" y="hd2"/>
                  </a:cxn>
                  <a:cxn ang="16200000">
                    <a:pos x="wd2" y="hd2"/>
                  </a:cxn>
                </a:cxnLst>
                <a:rect l="0" t="0" r="r" b="b"/>
                <a:pathLst>
                  <a:path w="21470" h="21600" fill="norm" stroke="1" extrusionOk="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089"/>
                    </a:lnTo>
                    <a:lnTo>
                      <a:pt x="13938" y="18089"/>
                    </a:ln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sp>
            <p:nvSpPr>
              <p:cNvPr id="841" name="Shape 841"/>
              <p:cNvSpPr/>
              <p:nvPr/>
            </p:nvSpPr>
            <p:spPr>
              <a:xfrm>
                <a:off x="99146" y="0"/>
                <a:ext cx="240197" cy="209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path>
                </a:pathLst>
              </a:custGeom>
              <a:solidFill>
                <a:schemeClr val="accent2"/>
              </a:solidFill>
              <a:ln w="12700" cap="flat">
                <a:noFill/>
                <a:miter lim="400000"/>
              </a:ln>
              <a:effectLst/>
            </p:spPr>
            <p:txBody>
              <a:bodyPr wrap="square" lIns="45719" tIns="45719" rIns="45719" bIns="45719" numCol="1" anchor="t">
                <a:noAutofit/>
              </a:bodyPr>
              <a:lstStyle/>
              <a:p>
                <a:pPr/>
              </a:p>
            </p:txBody>
          </p:sp>
        </p:grpSp>
      </p:grpSp>
      <p:grpSp>
        <p:nvGrpSpPr>
          <p:cNvPr id="848" name="Group 848"/>
          <p:cNvGrpSpPr/>
          <p:nvPr/>
        </p:nvGrpSpPr>
        <p:grpSpPr>
          <a:xfrm>
            <a:off x="6980136" y="2284453"/>
            <a:ext cx="751712" cy="913043"/>
            <a:chOff x="0" y="0"/>
            <a:chExt cx="751710" cy="913042"/>
          </a:xfrm>
        </p:grpSpPr>
        <p:grpSp>
          <p:nvGrpSpPr>
            <p:cNvPr id="846" name="Group 846"/>
            <p:cNvGrpSpPr/>
            <p:nvPr/>
          </p:nvGrpSpPr>
          <p:grpSpPr>
            <a:xfrm>
              <a:off x="-1" y="0"/>
              <a:ext cx="751712" cy="913043"/>
              <a:chOff x="0" y="0"/>
              <a:chExt cx="751710" cy="913042"/>
            </a:xfrm>
          </p:grpSpPr>
          <p:sp>
            <p:nvSpPr>
              <p:cNvPr id="844" name="Shape 844"/>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4"/>
              </a:solidFill>
              <a:ln w="12700" cap="flat">
                <a:noFill/>
                <a:miter lim="400000"/>
              </a:ln>
              <a:effectLst/>
            </p:spPr>
            <p:txBody>
              <a:bodyPr wrap="square" lIns="45719" tIns="45719" rIns="45719" bIns="45719" numCol="1" anchor="t">
                <a:noAutofit/>
              </a:bodyPr>
              <a:lstStyle/>
              <a:p>
                <a:pPr/>
              </a:p>
            </p:txBody>
          </p:sp>
          <p:sp>
            <p:nvSpPr>
              <p:cNvPr id="845" name="Shape 845"/>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sp>
          <p:nvSpPr>
            <p:cNvPr id="847" name="Shape 847"/>
            <p:cNvSpPr/>
            <p:nvPr/>
          </p:nvSpPr>
          <p:spPr>
            <a:xfrm>
              <a:off x="205590" y="210834"/>
              <a:ext cx="339351" cy="341667"/>
            </a:xfrm>
            <a:custGeom>
              <a:avLst/>
              <a:gdLst/>
              <a:ahLst/>
              <a:cxnLst>
                <a:cxn ang="0">
                  <a:pos x="wd2" y="hd2"/>
                </a:cxn>
                <a:cxn ang="5400000">
                  <a:pos x="wd2" y="hd2"/>
                </a:cxn>
                <a:cxn ang="10800000">
                  <a:pos x="wd2" y="hd2"/>
                </a:cxn>
                <a:cxn ang="16200000">
                  <a:pos x="wd2" y="hd2"/>
                </a:cxn>
              </a:cxnLst>
              <a:rect l="0" t="0" r="r" b="b"/>
              <a:pathLst>
                <a:path w="21582" h="21587" fill="norm" stroke="1" extrusionOk="0">
                  <a:moveTo>
                    <a:pt x="6343" y="21587"/>
                  </a:moveTo>
                  <a:cubicBezTo>
                    <a:pt x="6342" y="21587"/>
                    <a:pt x="6340" y="21587"/>
                    <a:pt x="6338" y="21587"/>
                  </a:cubicBezTo>
                  <a:cubicBezTo>
                    <a:pt x="5102" y="21582"/>
                    <a:pt x="3960" y="21211"/>
                    <a:pt x="2916" y="20475"/>
                  </a:cubicBezTo>
                  <a:cubicBezTo>
                    <a:pt x="2567" y="20229"/>
                    <a:pt x="2229" y="19943"/>
                    <a:pt x="1901" y="19615"/>
                  </a:cubicBezTo>
                  <a:cubicBezTo>
                    <a:pt x="631" y="18345"/>
                    <a:pt x="-3" y="16881"/>
                    <a:pt x="0" y="15222"/>
                  </a:cubicBezTo>
                  <a:cubicBezTo>
                    <a:pt x="3" y="13563"/>
                    <a:pt x="646" y="12092"/>
                    <a:pt x="1929" y="10810"/>
                  </a:cubicBezTo>
                  <a:cubicBezTo>
                    <a:pt x="3246" y="9493"/>
                    <a:pt x="5036" y="8799"/>
                    <a:pt x="7230" y="8799"/>
                  </a:cubicBezTo>
                  <a:cubicBezTo>
                    <a:pt x="7777" y="8799"/>
                    <a:pt x="8350" y="8843"/>
                    <a:pt x="8946" y="8930"/>
                  </a:cubicBezTo>
                  <a:lnTo>
                    <a:pt x="12202" y="9365"/>
                  </a:lnTo>
                  <a:cubicBezTo>
                    <a:pt x="12818" y="9494"/>
                    <a:pt x="13401" y="9553"/>
                    <a:pt x="13943" y="9553"/>
                  </a:cubicBezTo>
                  <a:cubicBezTo>
                    <a:pt x="15390" y="9553"/>
                    <a:pt x="16538" y="9129"/>
                    <a:pt x="17201" y="8465"/>
                  </a:cubicBezTo>
                  <a:cubicBezTo>
                    <a:pt x="17766" y="7901"/>
                    <a:pt x="18045" y="7236"/>
                    <a:pt x="18039" y="6472"/>
                  </a:cubicBezTo>
                  <a:cubicBezTo>
                    <a:pt x="18019" y="5789"/>
                    <a:pt x="17787" y="5182"/>
                    <a:pt x="17341" y="4654"/>
                  </a:cubicBezTo>
                  <a:cubicBezTo>
                    <a:pt x="17277" y="4579"/>
                    <a:pt x="17210" y="4505"/>
                    <a:pt x="17137" y="4433"/>
                  </a:cubicBezTo>
                  <a:cubicBezTo>
                    <a:pt x="16926" y="4221"/>
                    <a:pt x="16699" y="4049"/>
                    <a:pt x="16456" y="3915"/>
                  </a:cubicBezTo>
                  <a:cubicBezTo>
                    <a:pt x="16053" y="3693"/>
                    <a:pt x="15607" y="3577"/>
                    <a:pt x="15116" y="3567"/>
                  </a:cubicBezTo>
                  <a:cubicBezTo>
                    <a:pt x="15113" y="3567"/>
                    <a:pt x="15111" y="3566"/>
                    <a:pt x="15108" y="3566"/>
                  </a:cubicBezTo>
                  <a:cubicBezTo>
                    <a:pt x="14343" y="3544"/>
                    <a:pt x="13675" y="3819"/>
                    <a:pt x="13102" y="4392"/>
                  </a:cubicBezTo>
                  <a:cubicBezTo>
                    <a:pt x="12398" y="5096"/>
                    <a:pt x="11967" y="6055"/>
                    <a:pt x="12028" y="7640"/>
                  </a:cubicBezTo>
                  <a:lnTo>
                    <a:pt x="9144" y="7255"/>
                  </a:lnTo>
                  <a:cubicBezTo>
                    <a:pt x="9145" y="7256"/>
                    <a:pt x="9147" y="7256"/>
                    <a:pt x="9148" y="7256"/>
                  </a:cubicBezTo>
                  <a:cubicBezTo>
                    <a:pt x="9146" y="7256"/>
                    <a:pt x="9144" y="7255"/>
                    <a:pt x="9142" y="7255"/>
                  </a:cubicBezTo>
                  <a:lnTo>
                    <a:pt x="9131" y="7253"/>
                  </a:lnTo>
                  <a:cubicBezTo>
                    <a:pt x="9133" y="7254"/>
                    <a:pt x="9135" y="7254"/>
                    <a:pt x="9137" y="7254"/>
                  </a:cubicBezTo>
                  <a:cubicBezTo>
                    <a:pt x="9024" y="7238"/>
                    <a:pt x="8915" y="7231"/>
                    <a:pt x="8802" y="7217"/>
                  </a:cubicBezTo>
                  <a:cubicBezTo>
                    <a:pt x="8704" y="4934"/>
                    <a:pt x="9346" y="3396"/>
                    <a:pt x="10813" y="1929"/>
                  </a:cubicBezTo>
                  <a:cubicBezTo>
                    <a:pt x="12115" y="628"/>
                    <a:pt x="13578" y="-13"/>
                    <a:pt x="15204" y="1"/>
                  </a:cubicBezTo>
                  <a:lnTo>
                    <a:pt x="15227" y="0"/>
                  </a:lnTo>
                  <a:cubicBezTo>
                    <a:pt x="15231" y="0"/>
                    <a:pt x="15234" y="0"/>
                    <a:pt x="15238" y="0"/>
                  </a:cubicBezTo>
                  <a:cubicBezTo>
                    <a:pt x="16877" y="0"/>
                    <a:pt x="18346" y="650"/>
                    <a:pt x="19645" y="1949"/>
                  </a:cubicBezTo>
                  <a:cubicBezTo>
                    <a:pt x="19966" y="2270"/>
                    <a:pt x="20248" y="2603"/>
                    <a:pt x="20489" y="2947"/>
                  </a:cubicBezTo>
                  <a:cubicBezTo>
                    <a:pt x="21214" y="3980"/>
                    <a:pt x="21578" y="5116"/>
                    <a:pt x="21582" y="6353"/>
                  </a:cubicBezTo>
                  <a:cubicBezTo>
                    <a:pt x="21597" y="7580"/>
                    <a:pt x="21246" y="8706"/>
                    <a:pt x="20528" y="9734"/>
                  </a:cubicBezTo>
                  <a:cubicBezTo>
                    <a:pt x="20289" y="10077"/>
                    <a:pt x="20010" y="10409"/>
                    <a:pt x="19689" y="10729"/>
                  </a:cubicBezTo>
                  <a:cubicBezTo>
                    <a:pt x="18342" y="12076"/>
                    <a:pt x="16560" y="12785"/>
                    <a:pt x="14418" y="12785"/>
                  </a:cubicBezTo>
                  <a:cubicBezTo>
                    <a:pt x="13838" y="12785"/>
                    <a:pt x="13234" y="12734"/>
                    <a:pt x="12603" y="12628"/>
                  </a:cubicBezTo>
                  <a:lnTo>
                    <a:pt x="9359" y="12206"/>
                  </a:lnTo>
                  <a:cubicBezTo>
                    <a:pt x="8753" y="12077"/>
                    <a:pt x="8177" y="12017"/>
                    <a:pt x="7640" y="12017"/>
                  </a:cubicBezTo>
                  <a:cubicBezTo>
                    <a:pt x="6196" y="12017"/>
                    <a:pt x="5038" y="12452"/>
                    <a:pt x="4356" y="13134"/>
                  </a:cubicBezTo>
                  <a:cubicBezTo>
                    <a:pt x="4144" y="13346"/>
                    <a:pt x="3973" y="13572"/>
                    <a:pt x="3844" y="13812"/>
                  </a:cubicBezTo>
                  <a:cubicBezTo>
                    <a:pt x="3629" y="14211"/>
                    <a:pt x="3528" y="14650"/>
                    <a:pt x="3543" y="15128"/>
                  </a:cubicBezTo>
                  <a:cubicBezTo>
                    <a:pt x="3560" y="15714"/>
                    <a:pt x="3728" y="16238"/>
                    <a:pt x="4049" y="16701"/>
                  </a:cubicBezTo>
                  <a:cubicBezTo>
                    <a:pt x="4156" y="16856"/>
                    <a:pt x="4280" y="17003"/>
                    <a:pt x="4421" y="17144"/>
                  </a:cubicBezTo>
                  <a:cubicBezTo>
                    <a:pt x="4978" y="17701"/>
                    <a:pt x="5635" y="17997"/>
                    <a:pt x="6392" y="18032"/>
                  </a:cubicBezTo>
                  <a:lnTo>
                    <a:pt x="6448" y="18034"/>
                  </a:lnTo>
                  <a:cubicBezTo>
                    <a:pt x="7230" y="18040"/>
                    <a:pt x="7902" y="17761"/>
                    <a:pt x="8467" y="17197"/>
                  </a:cubicBezTo>
                  <a:cubicBezTo>
                    <a:pt x="9177" y="16486"/>
                    <a:pt x="9610" y="15521"/>
                    <a:pt x="9542" y="13932"/>
                  </a:cubicBezTo>
                  <a:lnTo>
                    <a:pt x="12399" y="14303"/>
                  </a:lnTo>
                  <a:cubicBezTo>
                    <a:pt x="12506" y="14321"/>
                    <a:pt x="12613" y="14335"/>
                    <a:pt x="12720" y="14350"/>
                  </a:cubicBezTo>
                  <a:cubicBezTo>
                    <a:pt x="12790" y="16689"/>
                    <a:pt x="12167" y="18224"/>
                    <a:pt x="10756" y="19635"/>
                  </a:cubicBezTo>
                  <a:cubicBezTo>
                    <a:pt x="9457" y="20934"/>
                    <a:pt x="7986" y="21584"/>
                    <a:pt x="6343" y="21587"/>
                  </a:cubicBezTo>
                </a:path>
              </a:pathLst>
            </a:custGeom>
            <a:solidFill>
              <a:schemeClr val="accent4"/>
            </a:solidFill>
            <a:ln w="12700" cap="flat">
              <a:noFill/>
              <a:miter lim="400000"/>
            </a:ln>
            <a:effectLst/>
          </p:spPr>
          <p:txBody>
            <a:bodyPr wrap="square" lIns="45719" tIns="45719" rIns="45719" bIns="45719" numCol="1" anchor="t">
              <a:noAutofit/>
            </a:bodyPr>
            <a:lstStyle/>
            <a:p>
              <a:pPr/>
            </a:p>
          </p:txBody>
        </p:sp>
      </p:grpSp>
      <p:grpSp>
        <p:nvGrpSpPr>
          <p:cNvPr id="855" name="Group 855"/>
          <p:cNvGrpSpPr/>
          <p:nvPr/>
        </p:nvGrpSpPr>
        <p:grpSpPr>
          <a:xfrm>
            <a:off x="5509199" y="3006620"/>
            <a:ext cx="751711" cy="913043"/>
            <a:chOff x="0" y="0"/>
            <a:chExt cx="751710" cy="913042"/>
          </a:xfrm>
        </p:grpSpPr>
        <p:grpSp>
          <p:nvGrpSpPr>
            <p:cNvPr id="851" name="Group 851"/>
            <p:cNvGrpSpPr/>
            <p:nvPr/>
          </p:nvGrpSpPr>
          <p:grpSpPr>
            <a:xfrm>
              <a:off x="-1" y="0"/>
              <a:ext cx="751712" cy="913043"/>
              <a:chOff x="0" y="0"/>
              <a:chExt cx="751710" cy="913042"/>
            </a:xfrm>
          </p:grpSpPr>
          <p:sp>
            <p:nvSpPr>
              <p:cNvPr id="849" name="Shape 849"/>
              <p:cNvSpPr/>
              <p:nvPr/>
            </p:nvSpPr>
            <p:spPr>
              <a:xfrm flipH="1">
                <a:off x="-1" y="0"/>
                <a:ext cx="751712" cy="913043"/>
              </a:xfrm>
              <a:custGeom>
                <a:avLst/>
                <a:gdLst/>
                <a:ahLst/>
                <a:cxnLst>
                  <a:cxn ang="0">
                    <a:pos x="wd2" y="hd2"/>
                  </a:cxn>
                  <a:cxn ang="5400000">
                    <a:pos x="wd2" y="hd2"/>
                  </a:cxn>
                  <a:cxn ang="10800000">
                    <a:pos x="wd2" y="hd2"/>
                  </a:cxn>
                  <a:cxn ang="16200000">
                    <a:pos x="wd2" y="hd2"/>
                  </a:cxn>
                </a:cxnLst>
                <a:rect l="0" t="0" r="r" b="b"/>
                <a:pathLst>
                  <a:path w="20047" h="21600" fill="norm" stroke="1" extrusionOk="0">
                    <a:moveTo>
                      <a:pt x="17151" y="15308"/>
                    </a:moveTo>
                    <a:cubicBezTo>
                      <a:pt x="19996" y="12678"/>
                      <a:pt x="20839" y="8828"/>
                      <a:pt x="19259" y="5541"/>
                    </a:cubicBezTo>
                    <a:cubicBezTo>
                      <a:pt x="17678" y="2160"/>
                      <a:pt x="14096" y="0"/>
                      <a:pt x="9986" y="0"/>
                    </a:cubicBezTo>
                    <a:cubicBezTo>
                      <a:pt x="9986" y="0"/>
                      <a:pt x="9986" y="0"/>
                      <a:pt x="9986" y="0"/>
                    </a:cubicBezTo>
                    <a:cubicBezTo>
                      <a:pt x="9986" y="0"/>
                      <a:pt x="9986" y="0"/>
                      <a:pt x="9986" y="0"/>
                    </a:cubicBezTo>
                    <a:cubicBezTo>
                      <a:pt x="5982" y="0"/>
                      <a:pt x="2295" y="2160"/>
                      <a:pt x="714" y="5541"/>
                    </a:cubicBezTo>
                    <a:cubicBezTo>
                      <a:pt x="-761" y="8828"/>
                      <a:pt x="82" y="12678"/>
                      <a:pt x="2927" y="15308"/>
                    </a:cubicBezTo>
                    <a:cubicBezTo>
                      <a:pt x="9986" y="21600"/>
                      <a:pt x="9986" y="21600"/>
                      <a:pt x="9986" y="21600"/>
                    </a:cubicBezTo>
                    <a:lnTo>
                      <a:pt x="17151" y="15308"/>
                    </a:ln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sp>
            <p:nvSpPr>
              <p:cNvPr id="850" name="Shape 850"/>
              <p:cNvSpPr/>
              <p:nvPr/>
            </p:nvSpPr>
            <p:spPr>
              <a:xfrm flipH="1">
                <a:off x="64407" y="70810"/>
                <a:ext cx="621715" cy="621715"/>
              </a:xfrm>
              <a:prstGeom prst="ellipse">
                <a:avLst/>
              </a:prstGeom>
              <a:solidFill>
                <a:srgbClr val="445469"/>
              </a:solidFill>
              <a:ln w="12700" cap="flat">
                <a:noFill/>
                <a:miter lim="400000"/>
              </a:ln>
              <a:effectLst/>
            </p:spPr>
            <p:txBody>
              <a:bodyPr wrap="square" lIns="45719" tIns="45719" rIns="45719" bIns="45719" numCol="1" anchor="ctr">
                <a:noAutofit/>
              </a:bodyPr>
              <a:lstStyle/>
              <a:p>
                <a:pPr algn="ctr"/>
              </a:p>
            </p:txBody>
          </p:sp>
        </p:grpSp>
        <p:grpSp>
          <p:nvGrpSpPr>
            <p:cNvPr id="854" name="Group 854"/>
            <p:cNvGrpSpPr/>
            <p:nvPr/>
          </p:nvGrpSpPr>
          <p:grpSpPr>
            <a:xfrm>
              <a:off x="238130" y="211995"/>
              <a:ext cx="274264" cy="339343"/>
              <a:chOff x="0" y="0"/>
              <a:chExt cx="274262" cy="339342"/>
            </a:xfrm>
          </p:grpSpPr>
          <p:sp>
            <p:nvSpPr>
              <p:cNvPr id="852" name="Shape 852"/>
              <p:cNvSpPr/>
              <p:nvPr/>
            </p:nvSpPr>
            <p:spPr>
              <a:xfrm>
                <a:off x="52015" y="14220"/>
                <a:ext cx="222248" cy="190694"/>
              </a:xfrm>
              <a:custGeom>
                <a:avLst/>
                <a:gdLst/>
                <a:ahLst/>
                <a:cxnLst>
                  <a:cxn ang="0">
                    <a:pos x="wd2" y="hd2"/>
                  </a:cxn>
                  <a:cxn ang="5400000">
                    <a:pos x="wd2" y="hd2"/>
                  </a:cxn>
                  <a:cxn ang="10800000">
                    <a:pos x="wd2" y="hd2"/>
                  </a:cxn>
                  <a:cxn ang="16200000">
                    <a:pos x="wd2" y="hd2"/>
                  </a:cxn>
                </a:cxnLst>
                <a:rect l="0" t="0" r="r" b="b"/>
                <a:pathLst>
                  <a:path w="21115" h="18556" fill="norm" stroke="1" extrusionOk="0">
                    <a:moveTo>
                      <a:pt x="20779" y="3634"/>
                    </a:moveTo>
                    <a:cubicBezTo>
                      <a:pt x="20779" y="3634"/>
                      <a:pt x="16054" y="3834"/>
                      <a:pt x="13538" y="4150"/>
                    </a:cubicBezTo>
                    <a:cubicBezTo>
                      <a:pt x="12114" y="4329"/>
                      <a:pt x="13006" y="1475"/>
                      <a:pt x="13006" y="910"/>
                    </a:cubicBezTo>
                    <a:cubicBezTo>
                      <a:pt x="13006" y="-1685"/>
                      <a:pt x="0" y="2093"/>
                      <a:pt x="0" y="2093"/>
                    </a:cubicBezTo>
                    <a:lnTo>
                      <a:pt x="0" y="17383"/>
                    </a:lnTo>
                    <a:cubicBezTo>
                      <a:pt x="0" y="17383"/>
                      <a:pt x="988" y="17823"/>
                      <a:pt x="2373" y="17285"/>
                    </a:cubicBezTo>
                    <a:cubicBezTo>
                      <a:pt x="5889" y="15918"/>
                      <a:pt x="11968" y="13958"/>
                      <a:pt x="10988" y="17188"/>
                    </a:cubicBezTo>
                    <a:cubicBezTo>
                      <a:pt x="10160" y="19915"/>
                      <a:pt x="20491" y="17721"/>
                      <a:pt x="20491" y="17721"/>
                    </a:cubicBezTo>
                    <a:cubicBezTo>
                      <a:pt x="20491" y="17721"/>
                      <a:pt x="19749" y="12036"/>
                      <a:pt x="20675" y="8734"/>
                    </a:cubicBezTo>
                    <a:cubicBezTo>
                      <a:pt x="21600" y="5432"/>
                      <a:pt x="20779" y="3634"/>
                      <a:pt x="20779" y="3634"/>
                    </a:cubicBez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sp>
            <p:nvSpPr>
              <p:cNvPr id="853" name="Shape 853"/>
              <p:cNvSpPr/>
              <p:nvPr/>
            </p:nvSpPr>
            <p:spPr>
              <a:xfrm>
                <a:off x="0" y="-1"/>
                <a:ext cx="33101" cy="339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65"/>
                    </a:moveTo>
                    <a:cubicBezTo>
                      <a:pt x="21600" y="477"/>
                      <a:pt x="16763" y="0"/>
                      <a:pt x="10802" y="0"/>
                    </a:cubicBezTo>
                    <a:cubicBezTo>
                      <a:pt x="4834" y="0"/>
                      <a:pt x="0" y="477"/>
                      <a:pt x="0" y="1065"/>
                    </a:cubicBezTo>
                    <a:lnTo>
                      <a:pt x="0" y="21600"/>
                    </a:lnTo>
                    <a:lnTo>
                      <a:pt x="21600" y="21600"/>
                    </a:lnTo>
                    <a:lnTo>
                      <a:pt x="21600" y="1065"/>
                    </a:lnTo>
                    <a:close/>
                  </a:path>
                </a:pathLst>
              </a:custGeom>
              <a:solidFill>
                <a:schemeClr val="accent3"/>
              </a:solidFill>
              <a:ln w="12700" cap="flat">
                <a:noFill/>
                <a:miter lim="400000"/>
              </a:ln>
              <a:effectLst/>
            </p:spPr>
            <p:txBody>
              <a:bodyPr wrap="square" lIns="45719" tIns="45719" rIns="45719" bIns="45719" numCol="1" anchor="t">
                <a:noAutofit/>
              </a:bodyPr>
              <a:lstStyle/>
              <a:p>
                <a:pPr/>
              </a:p>
            </p:txBody>
          </p:sp>
        </p:grpSp>
      </p:grpSp>
      <p:sp>
        <p:nvSpPr>
          <p:cNvPr id="856" name="Shape 856"/>
          <p:cNvSpPr/>
          <p:nvPr/>
        </p:nvSpPr>
        <p:spPr>
          <a:xfrm>
            <a:off x="3972290" y="5285740"/>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1 months</a:t>
            </a:r>
            <a:endParaRPr sz="2000"/>
          </a:p>
          <a:p>
            <a:pPr>
              <a:lnSpc>
                <a:spcPct val="89000"/>
              </a:lnSpc>
            </a:pPr>
            <a:r>
              <a:rPr sz="1400"/>
              <a:t>Take a Loan</a:t>
            </a:r>
          </a:p>
        </p:txBody>
      </p:sp>
      <p:sp>
        <p:nvSpPr>
          <p:cNvPr id="857" name="Shape 857"/>
          <p:cNvSpPr/>
          <p:nvPr/>
        </p:nvSpPr>
        <p:spPr>
          <a:xfrm>
            <a:off x="5466643" y="4518211"/>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2 months</a:t>
            </a:r>
            <a:endParaRPr sz="2000"/>
          </a:p>
          <a:p>
            <a:pPr>
              <a:lnSpc>
                <a:spcPct val="89000"/>
              </a:lnSpc>
              <a:defRPr sz="1400"/>
            </a:pPr>
            <a:r>
              <a:t>Build a SaaS</a:t>
            </a:r>
          </a:p>
        </p:txBody>
      </p:sp>
      <p:sp>
        <p:nvSpPr>
          <p:cNvPr id="858" name="Shape 858"/>
          <p:cNvSpPr/>
          <p:nvPr/>
        </p:nvSpPr>
        <p:spPr>
          <a:xfrm>
            <a:off x="6877925" y="3783262"/>
            <a:ext cx="2353398" cy="546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3 months</a:t>
            </a:r>
            <a:endParaRPr sz="2000"/>
          </a:p>
          <a:p>
            <a:pPr>
              <a:lnSpc>
                <a:spcPct val="89000"/>
              </a:lnSpc>
            </a:pPr>
            <a:r>
              <a:rPr sz="1400"/>
              <a:t>First set of users pay costs</a:t>
            </a:r>
          </a:p>
        </p:txBody>
      </p:sp>
      <p:sp>
        <p:nvSpPr>
          <p:cNvPr id="859" name="Shape 859"/>
          <p:cNvSpPr/>
          <p:nvPr/>
        </p:nvSpPr>
        <p:spPr>
          <a:xfrm>
            <a:off x="8408534" y="3021192"/>
            <a:ext cx="2353398" cy="761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4 months</a:t>
            </a:r>
            <a:endParaRPr sz="2000"/>
          </a:p>
          <a:p>
            <a:pPr>
              <a:lnSpc>
                <a:spcPct val="89000"/>
              </a:lnSpc>
            </a:pPr>
            <a:r>
              <a:rPr sz="1400"/>
              <a:t>Lender gets interest on payments</a:t>
            </a:r>
          </a:p>
        </p:txBody>
      </p:sp>
      <p:sp>
        <p:nvSpPr>
          <p:cNvPr id="860" name="Shape 860"/>
          <p:cNvSpPr/>
          <p:nvPr/>
        </p:nvSpPr>
        <p:spPr>
          <a:xfrm>
            <a:off x="9797136" y="2331399"/>
            <a:ext cx="1480465" cy="761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9000"/>
              </a:lnSpc>
            </a:pPr>
            <a:r>
              <a:rPr sz="2000"/>
              <a:t>5 months</a:t>
            </a:r>
            <a:endParaRPr sz="2000"/>
          </a:p>
          <a:p>
            <a:pPr>
              <a:lnSpc>
                <a:spcPct val="89000"/>
              </a:lnSpc>
            </a:pPr>
            <a:r>
              <a:rPr sz="1400"/>
              <a:t>Pay back loan in full</a:t>
            </a:r>
          </a:p>
        </p:txBody>
      </p:sp>
      <p:sp>
        <p:nvSpPr>
          <p:cNvPr id="861" name="Shape 861"/>
          <p:cNvSpPr/>
          <p:nvPr/>
        </p:nvSpPr>
        <p:spPr>
          <a:xfrm>
            <a:off x="819924" y="1849573"/>
            <a:ext cx="6065706" cy="11531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i="1" sz="2800"/>
            </a:lvl1pPr>
          </a:lstStyle>
          <a:p>
            <a:pPr/>
            <a:r>
              <a:t>"credit drives innovative societies"</a:t>
            </a:r>
          </a:p>
        </p:txBody>
      </p:sp>
      <p:sp>
        <p:nvSpPr>
          <p:cNvPr id="862" name="Shape 862"/>
          <p:cNvSpPr/>
          <p:nvPr/>
        </p:nvSpPr>
        <p:spPr>
          <a:xfrm>
            <a:off x="819924" y="2357573"/>
            <a:ext cx="6065706" cy="10134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2400"/>
            </a:lvl1pPr>
          </a:lstStyle>
          <a:p>
            <a:pPr/>
            <a:r>
              <a:t>No trust &amp; economical institutions in place == stagnation</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6" name="Shape 866"/>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xfrm>
            <a:off x="914400" y="368194"/>
            <a:ext cx="10363200" cy="817563"/>
          </a:xfrm>
          <a:prstGeom prst="rect">
            <a:avLst/>
          </a:prstGeom>
        </p:spPr>
        <p:txBody>
          <a:bodyPr/>
          <a:lstStyle/>
          <a:p>
            <a:pPr/>
            <a:r>
              <a:t>Metaphor for Non-Technical Managers</a:t>
            </a:r>
          </a:p>
        </p:txBody>
      </p:sp>
      <p:sp>
        <p:nvSpPr>
          <p:cNvPr id="869" name="Shape 869"/>
          <p:cNvSpPr/>
          <p:nvPr>
            <p:ph type="body" sz="quarter" idx="1"/>
          </p:nvPr>
        </p:nvSpPr>
        <p:spPr>
          <a:prstGeom prst="rect">
            <a:avLst/>
          </a:prstGeom>
        </p:spPr>
        <p:txBody>
          <a:bodyPr/>
          <a:lstStyle/>
          <a:p>
            <a:pPr/>
            <a:r>
              <a:t>(picture of copy pasta &amp; Brazil Favelas)</a:t>
            </a:r>
          </a:p>
        </p:txBody>
      </p:sp>
      <p:sp>
        <p:nvSpPr>
          <p:cNvPr id="870" name="Shape 870"/>
          <p:cNvSpPr/>
          <p:nvPr/>
        </p:nvSpPr>
        <p:spPr>
          <a:xfrm>
            <a:off x="8466" y="1380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1" name="Shape 871"/>
          <p:cNvSpPr/>
          <p:nvPr/>
        </p:nvSpPr>
        <p:spPr>
          <a:xfrm>
            <a:off x="8466" y="2916407"/>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2" name="Shape 872"/>
          <p:cNvSpPr/>
          <p:nvPr/>
        </p:nvSpPr>
        <p:spPr>
          <a:xfrm>
            <a:off x="8466" y="4452406"/>
            <a:ext cx="2027810" cy="1536001"/>
          </a:xfrm>
          <a:prstGeom prst="rect">
            <a:avLst/>
          </a:prstGeom>
          <a:blipFill>
            <a:blip r:embed="rId3"/>
          </a:blipFill>
          <a:ln w="12700">
            <a:miter lim="400000"/>
          </a:ln>
        </p:spPr>
        <p:txBody>
          <a:bodyPr lIns="45719" rIns="45719" anchor="ctr"/>
          <a:lstStyle/>
          <a:p>
            <a:pPr algn="ctr" defTabSz="914377">
              <a:defRPr sz="1300"/>
            </a:pPr>
          </a:p>
        </p:txBody>
      </p:sp>
      <p:sp>
        <p:nvSpPr>
          <p:cNvPr id="873" name="Shape 873"/>
          <p:cNvSpPr/>
          <p:nvPr/>
        </p:nvSpPr>
        <p:spPr>
          <a:xfrm>
            <a:off x="2039660"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4" name="Shape 874"/>
          <p:cNvSpPr/>
          <p:nvPr/>
        </p:nvSpPr>
        <p:spPr>
          <a:xfrm>
            <a:off x="203966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5" name="Shape 875"/>
          <p:cNvSpPr/>
          <p:nvPr/>
        </p:nvSpPr>
        <p:spPr>
          <a:xfrm>
            <a:off x="203966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6" name="Shape 876"/>
          <p:cNvSpPr/>
          <p:nvPr/>
        </p:nvSpPr>
        <p:spPr>
          <a:xfrm>
            <a:off x="4070856"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7" name="Shape 877"/>
          <p:cNvSpPr/>
          <p:nvPr/>
        </p:nvSpPr>
        <p:spPr>
          <a:xfrm>
            <a:off x="4070856"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8" name="Shape 878"/>
          <p:cNvSpPr/>
          <p:nvPr/>
        </p:nvSpPr>
        <p:spPr>
          <a:xfrm>
            <a:off x="4070856"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79" name="Shape 879"/>
          <p:cNvSpPr/>
          <p:nvPr/>
        </p:nvSpPr>
        <p:spPr>
          <a:xfrm>
            <a:off x="6102051"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0" name="Shape 880"/>
          <p:cNvSpPr/>
          <p:nvPr/>
        </p:nvSpPr>
        <p:spPr>
          <a:xfrm>
            <a:off x="6102051"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1" name="Shape 881"/>
          <p:cNvSpPr/>
          <p:nvPr/>
        </p:nvSpPr>
        <p:spPr>
          <a:xfrm>
            <a:off x="6102051"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2" name="Shape 882"/>
          <p:cNvSpPr/>
          <p:nvPr/>
        </p:nvSpPr>
        <p:spPr>
          <a:xfrm>
            <a:off x="8133244" y="4452406"/>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3" name="Shape 883"/>
          <p:cNvSpPr/>
          <p:nvPr/>
        </p:nvSpPr>
        <p:spPr>
          <a:xfrm>
            <a:off x="8133244"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4" name="Shape 884"/>
          <p:cNvSpPr/>
          <p:nvPr/>
        </p:nvSpPr>
        <p:spPr>
          <a:xfrm>
            <a:off x="8133244"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5" name="Shape 885"/>
          <p:cNvSpPr/>
          <p:nvPr/>
        </p:nvSpPr>
        <p:spPr>
          <a:xfrm>
            <a:off x="10164440" y="1380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6" name="Shape 886"/>
          <p:cNvSpPr/>
          <p:nvPr/>
        </p:nvSpPr>
        <p:spPr>
          <a:xfrm>
            <a:off x="10164440" y="2916407"/>
            <a:ext cx="2027809" cy="1536001"/>
          </a:xfrm>
          <a:prstGeom prst="rect">
            <a:avLst/>
          </a:prstGeom>
          <a:blipFill>
            <a:blip r:embed="rId3"/>
          </a:blipFill>
          <a:ln w="12700">
            <a:miter lim="400000"/>
          </a:ln>
        </p:spPr>
        <p:txBody>
          <a:bodyPr lIns="45719" rIns="45719" anchor="ctr"/>
          <a:lstStyle/>
          <a:p>
            <a:pPr algn="ctr" defTabSz="914377">
              <a:defRPr sz="1300"/>
            </a:pPr>
          </a:p>
        </p:txBody>
      </p:sp>
      <p:sp>
        <p:nvSpPr>
          <p:cNvPr id="887" name="Shape 887"/>
          <p:cNvSpPr/>
          <p:nvPr/>
        </p:nvSpPr>
        <p:spPr>
          <a:xfrm>
            <a:off x="10164440" y="4452406"/>
            <a:ext cx="2027809" cy="1536001"/>
          </a:xfrm>
          <a:prstGeom prst="rect">
            <a:avLst/>
          </a:prstGeom>
          <a:blipFill>
            <a:blip r:embed="rId3"/>
          </a:blipFill>
          <a:ln w="12700">
            <a:miter lim="400000"/>
          </a:ln>
        </p:spPr>
        <p:txBody>
          <a:bodyPr lIns="45719" rIns="45719" anchor="ctr"/>
          <a:lstStyle/>
          <a:p>
            <a:pPr algn="ctr" defTabSz="914377">
              <a:defRPr sz="1300"/>
            </a:pPr>
          </a:p>
        </p:txBody>
      </p:sp>
      <p:pic>
        <p:nvPicPr>
          <p:cNvPr id="888" name="1-_mjiqqiePvLN9Ehw5GRl7w.jpg"/>
          <p:cNvPicPr>
            <a:picLocks noChangeAspect="1"/>
          </p:cNvPicPr>
          <p:nvPr/>
        </p:nvPicPr>
        <p:blipFill>
          <a:blip r:embed="rId4">
            <a:extLst/>
          </a:blip>
          <a:stretch>
            <a:fillRect/>
          </a:stretch>
        </p:blipFill>
        <p:spPr>
          <a:xfrm>
            <a:off x="5063066" y="1384599"/>
            <a:ext cx="7131188" cy="4599616"/>
          </a:xfrm>
          <a:prstGeom prst="rect">
            <a:avLst/>
          </a:prstGeom>
          <a:ln w="12700">
            <a:miter lim="400000"/>
          </a:ln>
        </p:spPr>
      </p:pic>
      <p:pic>
        <p:nvPicPr>
          <p:cNvPr id="889" name="copy-pasta.jpg"/>
          <p:cNvPicPr>
            <a:picLocks noChangeAspect="1"/>
          </p:cNvPicPr>
          <p:nvPr/>
        </p:nvPicPr>
        <p:blipFill>
          <a:blip r:embed="rId5">
            <a:extLst/>
          </a:blip>
          <a:stretch>
            <a:fillRect/>
          </a:stretch>
        </p:blipFill>
        <p:spPr>
          <a:xfrm>
            <a:off x="-8467" y="1371599"/>
            <a:ext cx="6167486" cy="4625616"/>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xfrm>
            <a:off x="914400" y="368194"/>
            <a:ext cx="10363200" cy="817563"/>
          </a:xfrm>
          <a:prstGeom prst="rect">
            <a:avLst/>
          </a:prstGeom>
        </p:spPr>
        <p:txBody>
          <a:bodyPr/>
          <a:lstStyle/>
          <a:p>
            <a:pPr/>
            <a:r>
              <a:t>Why? It’s A Strategy.</a:t>
            </a:r>
          </a:p>
        </p:txBody>
      </p:sp>
      <p:sp>
        <p:nvSpPr>
          <p:cNvPr id="894" name="Shape 894"/>
          <p:cNvSpPr/>
          <p:nvPr>
            <p:ph type="body" sz="quarter" idx="1"/>
          </p:nvPr>
        </p:nvSpPr>
        <p:spPr>
          <a:prstGeom prst="rect">
            <a:avLst/>
          </a:prstGeom>
        </p:spPr>
        <p:txBody>
          <a:bodyPr/>
          <a:lstStyle/>
          <a:p>
            <a:pPr/>
            <a:r>
              <a:t>Patton: “Any fool can make rash decisions; take calculated risks.”</a:t>
            </a:r>
          </a:p>
        </p:txBody>
      </p:sp>
      <p:grpSp>
        <p:nvGrpSpPr>
          <p:cNvPr id="902" name="Group 902"/>
          <p:cNvGrpSpPr/>
          <p:nvPr/>
        </p:nvGrpSpPr>
        <p:grpSpPr>
          <a:xfrm>
            <a:off x="866273" y="2167067"/>
            <a:ext cx="3525844" cy="809086"/>
            <a:chOff x="0" y="0"/>
            <a:chExt cx="3525843" cy="809085"/>
          </a:xfrm>
        </p:grpSpPr>
        <p:sp>
          <p:nvSpPr>
            <p:cNvPr id="895" name="Shape 895"/>
            <p:cNvSpPr/>
            <p:nvPr/>
          </p:nvSpPr>
          <p:spPr>
            <a:xfrm>
              <a:off x="2473850" y="250665"/>
              <a:ext cx="1051993" cy="291715"/>
            </a:xfrm>
            <a:prstGeom prst="rightArrow">
              <a:avLst>
                <a:gd name="adj1" fmla="val 50000"/>
                <a:gd name="adj2" fmla="val 50000"/>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898" name="Group 898"/>
            <p:cNvGrpSpPr/>
            <p:nvPr/>
          </p:nvGrpSpPr>
          <p:grpSpPr>
            <a:xfrm>
              <a:off x="-1" y="0"/>
              <a:ext cx="2614864" cy="809086"/>
              <a:chOff x="0" y="0"/>
              <a:chExt cx="2614863" cy="809085"/>
            </a:xfrm>
          </p:grpSpPr>
          <p:sp>
            <p:nvSpPr>
              <p:cNvPr id="896" name="Shape 896"/>
              <p:cNvSpPr/>
              <p:nvPr/>
            </p:nvSpPr>
            <p:spPr>
              <a:xfrm>
                <a:off x="0" y="0"/>
                <a:ext cx="2614864" cy="809086"/>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897" name="Shape 897"/>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r>
                  <a:t>Do users want to edit roles?</a:t>
                </a:r>
              </a:p>
            </p:txBody>
          </p:sp>
        </p:grpSp>
        <p:grpSp>
          <p:nvGrpSpPr>
            <p:cNvPr id="901" name="Group 901"/>
            <p:cNvGrpSpPr/>
            <p:nvPr/>
          </p:nvGrpSpPr>
          <p:grpSpPr>
            <a:xfrm>
              <a:off x="48125" y="38119"/>
              <a:ext cx="732849" cy="732849"/>
              <a:chOff x="0" y="0"/>
              <a:chExt cx="732848" cy="732848"/>
            </a:xfrm>
          </p:grpSpPr>
          <p:sp>
            <p:nvSpPr>
              <p:cNvPr id="899" name="Shape 899"/>
              <p:cNvSpPr/>
              <p:nvPr/>
            </p:nvSpPr>
            <p:spPr>
              <a:xfrm>
                <a:off x="-1" y="-1"/>
                <a:ext cx="732850" cy="732850"/>
              </a:xfrm>
              <a:prstGeom prst="ellipse">
                <a:avLst/>
              </a:prstGeom>
              <a:solidFill>
                <a:srgbClr val="445469"/>
              </a:solidFill>
              <a:ln w="12700" cap="flat">
                <a:solidFill>
                  <a:srgbClr val="329CA3"/>
                </a:solidFill>
                <a:prstDash val="solid"/>
                <a:miter lim="800000"/>
              </a:ln>
              <a:effectLst/>
            </p:spPr>
            <p:txBody>
              <a:bodyPr wrap="square" lIns="45719" tIns="45719" rIns="45719" bIns="45719" numCol="1" anchor="ctr">
                <a:noAutofit/>
              </a:bodyPr>
              <a:lstStyle/>
              <a:p>
                <a:pPr algn="ctr"/>
              </a:p>
            </p:txBody>
          </p:sp>
          <p:sp>
            <p:nvSpPr>
              <p:cNvPr id="900" name="Shape 900"/>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01</a:t>
                </a:r>
              </a:p>
            </p:txBody>
          </p:sp>
        </p:grpSp>
      </p:grpSp>
      <p:grpSp>
        <p:nvGrpSpPr>
          <p:cNvPr id="910" name="Group 910"/>
          <p:cNvGrpSpPr/>
          <p:nvPr/>
        </p:nvGrpSpPr>
        <p:grpSpPr>
          <a:xfrm>
            <a:off x="4483768" y="2167067"/>
            <a:ext cx="3453484" cy="809086"/>
            <a:chOff x="0" y="0"/>
            <a:chExt cx="3453483" cy="809085"/>
          </a:xfrm>
        </p:grpSpPr>
        <p:sp>
          <p:nvSpPr>
            <p:cNvPr id="903" name="Shape 903"/>
            <p:cNvSpPr/>
            <p:nvPr/>
          </p:nvSpPr>
          <p:spPr>
            <a:xfrm>
              <a:off x="2538017" y="250665"/>
              <a:ext cx="915467" cy="291715"/>
            </a:xfrm>
            <a:prstGeom prst="rightArrow">
              <a:avLst>
                <a:gd name="adj1" fmla="val 50000"/>
                <a:gd name="adj2" fmla="val 50000"/>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906" name="Group 906"/>
            <p:cNvGrpSpPr/>
            <p:nvPr/>
          </p:nvGrpSpPr>
          <p:grpSpPr>
            <a:xfrm>
              <a:off x="-1" y="0"/>
              <a:ext cx="2614865" cy="809086"/>
              <a:chOff x="0" y="0"/>
              <a:chExt cx="2614863" cy="809085"/>
            </a:xfrm>
          </p:grpSpPr>
          <p:sp>
            <p:nvSpPr>
              <p:cNvPr id="904" name="Shape 904"/>
              <p:cNvSpPr/>
              <p:nvPr/>
            </p:nvSpPr>
            <p:spPr>
              <a:xfrm>
                <a:off x="0" y="0"/>
                <a:ext cx="2614864" cy="809086"/>
              </a:xfrm>
              <a:prstGeom prst="roundRect">
                <a:avLst>
                  <a:gd name="adj" fmla="val 50000"/>
                </a:avLst>
              </a:prstGeom>
              <a:solidFill>
                <a:schemeClr val="accent2"/>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05" name="Shape 905"/>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No clue, hardcode roles for each user.</a:t>
                </a:r>
              </a:p>
            </p:txBody>
          </p:sp>
        </p:grpSp>
        <p:grpSp>
          <p:nvGrpSpPr>
            <p:cNvPr id="909" name="Group 909"/>
            <p:cNvGrpSpPr/>
            <p:nvPr/>
          </p:nvGrpSpPr>
          <p:grpSpPr>
            <a:xfrm>
              <a:off x="48125" y="38119"/>
              <a:ext cx="732849" cy="732849"/>
              <a:chOff x="0" y="0"/>
              <a:chExt cx="732848" cy="732848"/>
            </a:xfrm>
          </p:grpSpPr>
          <p:sp>
            <p:nvSpPr>
              <p:cNvPr id="907" name="Shape 907"/>
              <p:cNvSpPr/>
              <p:nvPr/>
            </p:nvSpPr>
            <p:spPr>
              <a:xfrm>
                <a:off x="-1" y="-1"/>
                <a:ext cx="732850" cy="732850"/>
              </a:xfrm>
              <a:prstGeom prst="ellipse">
                <a:avLst/>
              </a:prstGeom>
              <a:solidFill>
                <a:srgbClr val="445469"/>
              </a:solidFill>
              <a:ln w="12700" cap="flat">
                <a:solidFill>
                  <a:srgbClr val="2D8692"/>
                </a:solidFill>
                <a:prstDash val="solid"/>
                <a:miter lim="800000"/>
              </a:ln>
              <a:effectLst/>
            </p:spPr>
            <p:txBody>
              <a:bodyPr wrap="square" lIns="45719" tIns="45719" rIns="45719" bIns="45719" numCol="1" anchor="ctr">
                <a:noAutofit/>
              </a:bodyPr>
              <a:lstStyle/>
              <a:p>
                <a:pPr algn="ctr"/>
              </a:p>
            </p:txBody>
          </p:sp>
          <p:sp>
            <p:nvSpPr>
              <p:cNvPr id="908" name="Shape 908"/>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02</a:t>
                </a:r>
              </a:p>
            </p:txBody>
          </p:sp>
        </p:grpSp>
      </p:grpSp>
      <p:grpSp>
        <p:nvGrpSpPr>
          <p:cNvPr id="918" name="Group 918"/>
          <p:cNvGrpSpPr/>
          <p:nvPr/>
        </p:nvGrpSpPr>
        <p:grpSpPr>
          <a:xfrm>
            <a:off x="8026138" y="2167067"/>
            <a:ext cx="3144905" cy="2178704"/>
            <a:chOff x="0" y="0"/>
            <a:chExt cx="3144904" cy="2178702"/>
          </a:xfrm>
        </p:grpSpPr>
        <p:grpSp>
          <p:nvGrpSpPr>
            <p:cNvPr id="913" name="Group 913"/>
            <p:cNvGrpSpPr/>
            <p:nvPr/>
          </p:nvGrpSpPr>
          <p:grpSpPr>
            <a:xfrm>
              <a:off x="-1" y="0"/>
              <a:ext cx="2614865" cy="809086"/>
              <a:chOff x="0" y="0"/>
              <a:chExt cx="2614863" cy="809085"/>
            </a:xfrm>
          </p:grpSpPr>
          <p:sp>
            <p:nvSpPr>
              <p:cNvPr id="911" name="Shape 911"/>
              <p:cNvSpPr/>
              <p:nvPr/>
            </p:nvSpPr>
            <p:spPr>
              <a:xfrm>
                <a:off x="0" y="0"/>
                <a:ext cx="2614864" cy="809086"/>
              </a:xfrm>
              <a:prstGeom prst="roundRect">
                <a:avLst>
                  <a:gd name="adj" fmla="val 50000"/>
                </a:avLst>
              </a:prstGeom>
              <a:solidFill>
                <a:schemeClr val="accent3"/>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12" name="Shape 912"/>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Test with multiple, real users.</a:t>
                </a:r>
              </a:p>
            </p:txBody>
          </p:sp>
        </p:grpSp>
        <p:grpSp>
          <p:nvGrpSpPr>
            <p:cNvPr id="916" name="Group 916"/>
            <p:cNvGrpSpPr/>
            <p:nvPr/>
          </p:nvGrpSpPr>
          <p:grpSpPr>
            <a:xfrm>
              <a:off x="48125" y="38119"/>
              <a:ext cx="732849" cy="732849"/>
              <a:chOff x="0" y="0"/>
              <a:chExt cx="732848" cy="732848"/>
            </a:xfrm>
          </p:grpSpPr>
          <p:sp>
            <p:nvSpPr>
              <p:cNvPr id="914" name="Shape 914"/>
              <p:cNvSpPr/>
              <p:nvPr/>
            </p:nvSpPr>
            <p:spPr>
              <a:xfrm>
                <a:off x="-1" y="-1"/>
                <a:ext cx="732850" cy="732850"/>
              </a:xfrm>
              <a:prstGeom prst="ellipse">
                <a:avLst/>
              </a:prstGeom>
              <a:solidFill>
                <a:srgbClr val="445469"/>
              </a:solidFill>
              <a:ln w="12700" cap="flat">
                <a:solidFill>
                  <a:srgbClr val="147C8E"/>
                </a:solidFill>
                <a:prstDash val="solid"/>
                <a:miter lim="800000"/>
              </a:ln>
              <a:effectLst/>
            </p:spPr>
            <p:txBody>
              <a:bodyPr wrap="square" lIns="45719" tIns="45719" rIns="45719" bIns="45719" numCol="1" anchor="ctr">
                <a:noAutofit/>
              </a:bodyPr>
              <a:lstStyle/>
              <a:p>
                <a:pPr algn="ctr"/>
              </a:p>
            </p:txBody>
          </p:sp>
          <p:sp>
            <p:nvSpPr>
              <p:cNvPr id="915" name="Shape 915"/>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03</a:t>
                </a:r>
              </a:p>
            </p:txBody>
          </p:sp>
        </p:grpSp>
        <p:sp>
          <p:nvSpPr>
            <p:cNvPr id="917" name="Shape 917"/>
            <p:cNvSpPr/>
            <p:nvPr/>
          </p:nvSpPr>
          <p:spPr>
            <a:xfrm rot="5400000">
              <a:off x="1943779" y="977577"/>
              <a:ext cx="1865689" cy="53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1217" y="0"/>
                    <a:pt x="2718" y="0"/>
                  </a:cubicBezTo>
                  <a:lnTo>
                    <a:pt x="18106" y="0"/>
                  </a:lnTo>
                  <a:cubicBezTo>
                    <a:pt x="19607" y="0"/>
                    <a:pt x="20823" y="4231"/>
                    <a:pt x="20823" y="9450"/>
                  </a:cubicBezTo>
                  <a:lnTo>
                    <a:pt x="20823" y="10800"/>
                  </a:lnTo>
                  <a:lnTo>
                    <a:pt x="21600" y="10800"/>
                  </a:lnTo>
                  <a:lnTo>
                    <a:pt x="20047" y="16200"/>
                  </a:lnTo>
                  <a:lnTo>
                    <a:pt x="18494" y="10800"/>
                  </a:lnTo>
                  <a:lnTo>
                    <a:pt x="19270" y="10800"/>
                  </a:lnTo>
                  <a:lnTo>
                    <a:pt x="19270" y="9450"/>
                  </a:lnTo>
                  <a:cubicBezTo>
                    <a:pt x="19270" y="7213"/>
                    <a:pt x="18749" y="5400"/>
                    <a:pt x="18106" y="5400"/>
                  </a:cubicBezTo>
                  <a:lnTo>
                    <a:pt x="2718" y="5400"/>
                  </a:lnTo>
                  <a:cubicBezTo>
                    <a:pt x="2074" y="5400"/>
                    <a:pt x="1553" y="7213"/>
                    <a:pt x="1553" y="9450"/>
                  </a:cubicBezTo>
                  <a:lnTo>
                    <a:pt x="1553" y="21600"/>
                  </a:lnTo>
                  <a:close/>
                </a:path>
              </a:pathLst>
            </a:cu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925" name="Group 925"/>
          <p:cNvGrpSpPr/>
          <p:nvPr/>
        </p:nvGrpSpPr>
        <p:grpSpPr>
          <a:xfrm>
            <a:off x="866273" y="3847632"/>
            <a:ext cx="2614865" cy="809086"/>
            <a:chOff x="0" y="0"/>
            <a:chExt cx="2614863" cy="809085"/>
          </a:xfrm>
        </p:grpSpPr>
        <p:grpSp>
          <p:nvGrpSpPr>
            <p:cNvPr id="921" name="Group 921"/>
            <p:cNvGrpSpPr/>
            <p:nvPr/>
          </p:nvGrpSpPr>
          <p:grpSpPr>
            <a:xfrm>
              <a:off x="0" y="0"/>
              <a:ext cx="2614864" cy="809086"/>
              <a:chOff x="0" y="0"/>
              <a:chExt cx="2614863" cy="809085"/>
            </a:xfrm>
          </p:grpSpPr>
          <p:sp>
            <p:nvSpPr>
              <p:cNvPr id="919" name="Shape 919"/>
              <p:cNvSpPr/>
              <p:nvPr/>
            </p:nvSpPr>
            <p:spPr>
              <a:xfrm>
                <a:off x="0" y="0"/>
                <a:ext cx="2614864" cy="809086"/>
              </a:xfrm>
              <a:prstGeom prst="roundRect">
                <a:avLst>
                  <a:gd name="adj" fmla="val 50000"/>
                </a:avLst>
              </a:prstGeom>
              <a:solidFill>
                <a:schemeClr val="accent6"/>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20" name="Shape 920"/>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Release new version.</a:t>
                </a:r>
              </a:p>
            </p:txBody>
          </p:sp>
        </p:grpSp>
        <p:grpSp>
          <p:nvGrpSpPr>
            <p:cNvPr id="924" name="Group 924"/>
            <p:cNvGrpSpPr/>
            <p:nvPr/>
          </p:nvGrpSpPr>
          <p:grpSpPr>
            <a:xfrm>
              <a:off x="48126" y="38119"/>
              <a:ext cx="732849" cy="732849"/>
              <a:chOff x="0" y="0"/>
              <a:chExt cx="732848" cy="732848"/>
            </a:xfrm>
          </p:grpSpPr>
          <p:sp>
            <p:nvSpPr>
              <p:cNvPr id="922" name="Shape 922"/>
              <p:cNvSpPr/>
              <p:nvPr/>
            </p:nvSpPr>
            <p:spPr>
              <a:xfrm>
                <a:off x="-1" y="-1"/>
                <a:ext cx="732850" cy="732850"/>
              </a:xfrm>
              <a:prstGeom prst="ellipse">
                <a:avLst/>
              </a:prstGeom>
              <a:solidFill>
                <a:srgbClr val="445469"/>
              </a:solidFill>
              <a:ln w="12700" cap="flat">
                <a:solidFill>
                  <a:srgbClr val="005877"/>
                </a:solidFill>
                <a:prstDash val="solid"/>
                <a:miter lim="800000"/>
              </a:ln>
              <a:effectLst/>
            </p:spPr>
            <p:txBody>
              <a:bodyPr wrap="square" lIns="45719" tIns="45719" rIns="45719" bIns="45719" numCol="1" anchor="ctr">
                <a:noAutofit/>
              </a:bodyPr>
              <a:lstStyle/>
              <a:p>
                <a:pPr algn="ctr"/>
              </a:p>
            </p:txBody>
          </p:sp>
          <p:sp>
            <p:nvSpPr>
              <p:cNvPr id="923" name="Shape 923"/>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06</a:t>
                </a:r>
              </a:p>
            </p:txBody>
          </p:sp>
        </p:grpSp>
      </p:grpSp>
      <p:grpSp>
        <p:nvGrpSpPr>
          <p:cNvPr id="933" name="Group 933"/>
          <p:cNvGrpSpPr/>
          <p:nvPr/>
        </p:nvGrpSpPr>
        <p:grpSpPr>
          <a:xfrm>
            <a:off x="7170819" y="3847632"/>
            <a:ext cx="3470183" cy="809086"/>
            <a:chOff x="0" y="0"/>
            <a:chExt cx="3470182" cy="809085"/>
          </a:xfrm>
        </p:grpSpPr>
        <p:grpSp>
          <p:nvGrpSpPr>
            <p:cNvPr id="928" name="Group 928"/>
            <p:cNvGrpSpPr/>
            <p:nvPr/>
          </p:nvGrpSpPr>
          <p:grpSpPr>
            <a:xfrm>
              <a:off x="855318" y="0"/>
              <a:ext cx="2614864" cy="809086"/>
              <a:chOff x="0" y="0"/>
              <a:chExt cx="2614863" cy="809085"/>
            </a:xfrm>
          </p:grpSpPr>
          <p:sp>
            <p:nvSpPr>
              <p:cNvPr id="926" name="Shape 926"/>
              <p:cNvSpPr/>
              <p:nvPr/>
            </p:nvSpPr>
            <p:spPr>
              <a:xfrm>
                <a:off x="0" y="0"/>
                <a:ext cx="2614864" cy="809086"/>
              </a:xfrm>
              <a:prstGeom prst="roundRect">
                <a:avLst>
                  <a:gd name="adj" fmla="val 50000"/>
                </a:avLst>
              </a:prstGeom>
              <a:solidFill>
                <a:schemeClr val="accent4"/>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27" name="Shape 927"/>
              <p:cNvSpPr/>
              <p:nvPr/>
            </p:nvSpPr>
            <p:spPr>
              <a:xfrm>
                <a:off x="118485" y="41322"/>
                <a:ext cx="2377893"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Users want ability to customize.</a:t>
                </a:r>
              </a:p>
            </p:txBody>
          </p:sp>
        </p:grpSp>
        <p:grpSp>
          <p:nvGrpSpPr>
            <p:cNvPr id="931" name="Group 931"/>
            <p:cNvGrpSpPr/>
            <p:nvPr/>
          </p:nvGrpSpPr>
          <p:grpSpPr>
            <a:xfrm>
              <a:off x="903444" y="38119"/>
              <a:ext cx="732849" cy="732849"/>
              <a:chOff x="0" y="0"/>
              <a:chExt cx="732848" cy="732848"/>
            </a:xfrm>
          </p:grpSpPr>
          <p:sp>
            <p:nvSpPr>
              <p:cNvPr id="929" name="Shape 929"/>
              <p:cNvSpPr/>
              <p:nvPr/>
            </p:nvSpPr>
            <p:spPr>
              <a:xfrm>
                <a:off x="-1" y="-1"/>
                <a:ext cx="732850" cy="732850"/>
              </a:xfrm>
              <a:prstGeom prst="ellipse">
                <a:avLst/>
              </a:prstGeom>
              <a:solidFill>
                <a:srgbClr val="445469"/>
              </a:solidFill>
              <a:ln w="12700" cap="flat">
                <a:solidFill>
                  <a:srgbClr val="007189"/>
                </a:solidFill>
                <a:prstDash val="solid"/>
                <a:miter lim="800000"/>
              </a:ln>
              <a:effectLst/>
            </p:spPr>
            <p:txBody>
              <a:bodyPr wrap="square" lIns="45719" tIns="45719" rIns="45719" bIns="45719" numCol="1" anchor="ctr">
                <a:noAutofit/>
              </a:bodyPr>
              <a:lstStyle/>
              <a:p>
                <a:pPr algn="ctr"/>
              </a:p>
            </p:txBody>
          </p:sp>
          <p:sp>
            <p:nvSpPr>
              <p:cNvPr id="930" name="Shape 930"/>
              <p:cNvSpPr/>
              <p:nvPr/>
            </p:nvSpPr>
            <p:spPr>
              <a:xfrm>
                <a:off x="183868" y="168304"/>
                <a:ext cx="365112"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04</a:t>
                </a:r>
              </a:p>
            </p:txBody>
          </p:sp>
        </p:grpSp>
        <p:sp>
          <p:nvSpPr>
            <p:cNvPr id="932" name="Shape 932"/>
            <p:cNvSpPr/>
            <p:nvPr/>
          </p:nvSpPr>
          <p:spPr>
            <a:xfrm rot="10800000">
              <a:off x="-1" y="258685"/>
              <a:ext cx="903446" cy="291715"/>
            </a:xfrm>
            <a:prstGeom prst="rightArrow">
              <a:avLst>
                <a:gd name="adj1" fmla="val 50000"/>
                <a:gd name="adj2" fmla="val 50000"/>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941" name="Group 941"/>
          <p:cNvGrpSpPr/>
          <p:nvPr/>
        </p:nvGrpSpPr>
        <p:grpSpPr>
          <a:xfrm>
            <a:off x="3604385" y="3847632"/>
            <a:ext cx="3494246" cy="809086"/>
            <a:chOff x="0" y="0"/>
            <a:chExt cx="3494244" cy="809085"/>
          </a:xfrm>
        </p:grpSpPr>
        <p:grpSp>
          <p:nvGrpSpPr>
            <p:cNvPr id="936" name="Group 936"/>
            <p:cNvGrpSpPr/>
            <p:nvPr/>
          </p:nvGrpSpPr>
          <p:grpSpPr>
            <a:xfrm>
              <a:off x="879381" y="0"/>
              <a:ext cx="2614864" cy="809086"/>
              <a:chOff x="0" y="0"/>
              <a:chExt cx="2614862" cy="809085"/>
            </a:xfrm>
          </p:grpSpPr>
          <p:sp>
            <p:nvSpPr>
              <p:cNvPr id="934" name="Shape 934"/>
              <p:cNvSpPr/>
              <p:nvPr/>
            </p:nvSpPr>
            <p:spPr>
              <a:xfrm>
                <a:off x="0" y="0"/>
                <a:ext cx="2614863" cy="809086"/>
              </a:xfrm>
              <a:prstGeom prst="roundRect">
                <a:avLst>
                  <a:gd name="adj" fmla="val 50000"/>
                </a:avLst>
              </a:prstGeom>
              <a:solidFill>
                <a:schemeClr val="accent5"/>
              </a:solidFill>
              <a:ln w="12700" cap="flat">
                <a:noFill/>
                <a:miter lim="400000"/>
              </a:ln>
              <a:effectLst/>
            </p:spPr>
            <p:txBody>
              <a:bodyPr wrap="square" lIns="45719" tIns="45719" rIns="45719" bIns="45719" numCol="1" anchor="ctr">
                <a:noAutofit/>
              </a:bodyPr>
              <a:lstStyle/>
              <a:p>
                <a:pPr>
                  <a:defRPr sz="1400">
                    <a:solidFill>
                      <a:srgbClr val="FFFFFF"/>
                    </a:solidFill>
                  </a:defRPr>
                </a:pPr>
              </a:p>
            </p:txBody>
          </p:sp>
          <p:sp>
            <p:nvSpPr>
              <p:cNvPr id="935" name="Shape 935"/>
              <p:cNvSpPr/>
              <p:nvPr/>
            </p:nvSpPr>
            <p:spPr>
              <a:xfrm>
                <a:off x="118485" y="41322"/>
                <a:ext cx="2377892"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indent="573087">
                  <a:defRPr sz="1400">
                    <a:solidFill>
                      <a:srgbClr val="FFFFFF"/>
                    </a:solidFill>
                  </a:defRPr>
                </a:lvl1pPr>
              </a:lstStyle>
              <a:p>
                <a:pPr>
                  <a:defRPr sz="1800">
                    <a:solidFill>
                      <a:srgbClr val="F6F8F8"/>
                    </a:solidFill>
                  </a:defRPr>
                </a:pPr>
                <a:r>
                  <a:rPr sz="1400">
                    <a:solidFill>
                      <a:srgbClr val="FFFFFF"/>
                    </a:solidFill>
                  </a:rPr>
                  <a:t>Remove hardcoded values, add custom</a:t>
                </a:r>
              </a:p>
            </p:txBody>
          </p:sp>
        </p:grpSp>
        <p:grpSp>
          <p:nvGrpSpPr>
            <p:cNvPr id="939" name="Group 939"/>
            <p:cNvGrpSpPr/>
            <p:nvPr/>
          </p:nvGrpSpPr>
          <p:grpSpPr>
            <a:xfrm>
              <a:off x="927508" y="38119"/>
              <a:ext cx="732849" cy="732849"/>
              <a:chOff x="0" y="0"/>
              <a:chExt cx="732848" cy="732848"/>
            </a:xfrm>
          </p:grpSpPr>
          <p:sp>
            <p:nvSpPr>
              <p:cNvPr id="937" name="Shape 937"/>
              <p:cNvSpPr/>
              <p:nvPr/>
            </p:nvSpPr>
            <p:spPr>
              <a:xfrm>
                <a:off x="-1" y="-1"/>
                <a:ext cx="732850" cy="732850"/>
              </a:xfrm>
              <a:prstGeom prst="ellipse">
                <a:avLst/>
              </a:prstGeom>
              <a:solidFill>
                <a:srgbClr val="445469"/>
              </a:solidFill>
              <a:ln w="12700" cap="flat">
                <a:solidFill>
                  <a:srgbClr val="006581"/>
                </a:solidFill>
                <a:prstDash val="solid"/>
                <a:miter lim="800000"/>
              </a:ln>
              <a:effectLst/>
            </p:spPr>
            <p:txBody>
              <a:bodyPr wrap="square" lIns="45719" tIns="45719" rIns="45719" bIns="45719" numCol="1" anchor="ctr">
                <a:noAutofit/>
              </a:bodyPr>
              <a:lstStyle/>
              <a:p>
                <a:pPr algn="ctr"/>
              </a:p>
            </p:txBody>
          </p:sp>
          <p:sp>
            <p:nvSpPr>
              <p:cNvPr id="938" name="Shape 938"/>
              <p:cNvSpPr/>
              <p:nvPr/>
            </p:nvSpPr>
            <p:spPr>
              <a:xfrm>
                <a:off x="183868" y="168304"/>
                <a:ext cx="365111"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lstStyle>
              <a:p>
                <a:pPr>
                  <a:defRPr>
                    <a:solidFill>
                      <a:srgbClr val="445469"/>
                    </a:solidFill>
                  </a:defRPr>
                </a:pPr>
                <a:r>
                  <a:rPr>
                    <a:solidFill>
                      <a:srgbClr val="F6F8F8"/>
                    </a:solidFill>
                  </a:rPr>
                  <a:t>05</a:t>
                </a:r>
              </a:p>
            </p:txBody>
          </p:sp>
        </p:grpSp>
        <p:sp>
          <p:nvSpPr>
            <p:cNvPr id="940" name="Shape 940"/>
            <p:cNvSpPr/>
            <p:nvPr/>
          </p:nvSpPr>
          <p:spPr>
            <a:xfrm rot="10800000">
              <a:off x="0" y="258685"/>
              <a:ext cx="903446" cy="291715"/>
            </a:xfrm>
            <a:prstGeom prst="rightArrow">
              <a:avLst>
                <a:gd name="adj1" fmla="val 50000"/>
                <a:gd name="adj2" fmla="val 50000"/>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5" name="minimal-viable-product-henrik-kniberg.png"/>
          <p:cNvPicPr>
            <a:picLocks noChangeAspect="1"/>
          </p:cNvPicPr>
          <p:nvPr/>
        </p:nvPicPr>
        <p:blipFill>
          <a:blip r:embed="rId3">
            <a:extLst/>
          </a:blip>
          <a:srcRect l="0" t="15475" r="0" b="18397"/>
          <a:stretch>
            <a:fillRect/>
          </a:stretch>
        </p:blipFill>
        <p:spPr>
          <a:xfrm>
            <a:off x="-1" y="-2514"/>
            <a:ext cx="12192001" cy="68630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title"/>
          </p:nvPr>
        </p:nvSpPr>
        <p:spPr>
          <a:xfrm>
            <a:off x="914400" y="368194"/>
            <a:ext cx="10363200" cy="817563"/>
          </a:xfrm>
          <a:prstGeom prst="rect">
            <a:avLst/>
          </a:prstGeom>
        </p:spPr>
        <p:txBody>
          <a:bodyPr/>
          <a:lstStyle/>
          <a:p>
            <a:pPr/>
            <a:r>
              <a:t>The "Negotiation"</a:t>
            </a:r>
          </a:p>
        </p:txBody>
      </p:sp>
      <p:sp>
        <p:nvSpPr>
          <p:cNvPr id="950" name="Shape 950"/>
          <p:cNvSpPr/>
          <p:nvPr/>
        </p:nvSpPr>
        <p:spPr>
          <a:xfrm>
            <a:off x="5519161" y="1925663"/>
            <a:ext cx="115367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90000"/>
              </a:lnSpc>
              <a:defRPr sz="2800">
                <a:solidFill>
                  <a:srgbClr val="FFFFFF"/>
                </a:solidFill>
              </a:defRPr>
            </a:lvl1pPr>
          </a:lstStyle>
          <a:p>
            <a:pPr>
              <a:defRPr sz="2000">
                <a:latin typeface="Bebas Neue"/>
                <a:ea typeface="Bebas Neue"/>
                <a:cs typeface="Bebas Neue"/>
                <a:sym typeface="Bebas Neue"/>
              </a:defRPr>
            </a:pPr>
            <a:r>
              <a:rPr sz="2800">
                <a:latin typeface="Open Sans Light"/>
                <a:ea typeface="Open Sans Light"/>
                <a:cs typeface="Open Sans Light"/>
                <a:sym typeface="Open Sans Light"/>
              </a:rPr>
              <a:t>Start</a:t>
            </a:r>
          </a:p>
        </p:txBody>
      </p:sp>
      <p:sp>
        <p:nvSpPr>
          <p:cNvPr id="951" name="Shape 951"/>
          <p:cNvSpPr/>
          <p:nvPr/>
        </p:nvSpPr>
        <p:spPr>
          <a:xfrm>
            <a:off x="3938030" y="3693078"/>
            <a:ext cx="1844703"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a:solidFill>
                  <a:srgbClr val="FFFFFF">
                    <a:alpha val="70000"/>
                  </a:srgbClr>
                </a:solidFill>
              </a:defRPr>
            </a:lvl1pPr>
          </a:lstStyle>
          <a:p>
            <a:pPr>
              <a:defRPr>
                <a:solidFill>
                  <a:srgbClr val="F6F8F8"/>
                </a:solidFill>
              </a:defRPr>
            </a:pPr>
            <a:r>
              <a:rPr>
                <a:solidFill>
                  <a:srgbClr val="FFFFFF">
                    <a:alpha val="70000"/>
                  </a:srgbClr>
                </a:solidFill>
              </a:rPr>
              <a:t>How long will it take to finish?</a:t>
            </a:r>
          </a:p>
        </p:txBody>
      </p:sp>
      <p:sp>
        <p:nvSpPr>
          <p:cNvPr id="952" name="Shape 952"/>
          <p:cNvSpPr/>
          <p:nvPr/>
        </p:nvSpPr>
        <p:spPr>
          <a:xfrm>
            <a:off x="6428863" y="5077607"/>
            <a:ext cx="1844702"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3200">
                <a:solidFill>
                  <a:srgbClr val="FFFFFF">
                    <a:alpha val="70000"/>
                  </a:srgbClr>
                </a:solidFill>
              </a:defRPr>
            </a:lvl1pPr>
          </a:lstStyle>
          <a:p>
            <a:pPr>
              <a:defRPr>
                <a:solidFill>
                  <a:srgbClr val="F6F8F8"/>
                </a:solidFill>
              </a:defRPr>
            </a:pPr>
            <a:r>
              <a:rPr>
                <a:solidFill>
                  <a:srgbClr val="FFFFFF">
                    <a:alpha val="70000"/>
                  </a:srgbClr>
                </a:solidFill>
              </a:rPr>
              <a:t> 6 weeks.</a:t>
            </a:r>
          </a:p>
        </p:txBody>
      </p:sp>
      <p:sp>
        <p:nvSpPr>
          <p:cNvPr id="953" name="Shape 953"/>
          <p:cNvSpPr/>
          <p:nvPr/>
        </p:nvSpPr>
        <p:spPr>
          <a:xfrm>
            <a:off x="2883638" y="3580784"/>
            <a:ext cx="912769" cy="935952"/>
          </a:xfrm>
          <a:prstGeom prst="rect">
            <a:avLst/>
          </a:prstGeom>
          <a:blipFill>
            <a:blip r:embed="rId3"/>
          </a:blipFill>
          <a:ln w="12700">
            <a:miter lim="400000"/>
          </a:ln>
        </p:spPr>
        <p:txBody>
          <a:bodyPr lIns="45719" rIns="45719" anchor="ctr"/>
          <a:lstStyle/>
          <a:p>
            <a:pPr marL="457189" indent="-457189" algn="ctr" defTabSz="914377">
              <a:defRPr sz="1300"/>
            </a:pPr>
          </a:p>
        </p:txBody>
      </p:sp>
      <p:sp>
        <p:nvSpPr>
          <p:cNvPr id="954" name="Shape 954"/>
          <p:cNvSpPr/>
          <p:nvPr/>
        </p:nvSpPr>
        <p:spPr>
          <a:xfrm>
            <a:off x="8409031" y="4965315"/>
            <a:ext cx="912769" cy="935952"/>
          </a:xfrm>
          <a:prstGeom prst="rect">
            <a:avLst/>
          </a:prstGeom>
          <a:blipFill>
            <a:blip r:embed="rId3"/>
          </a:blipFill>
          <a:ln w="12700">
            <a:miter lim="400000"/>
          </a:ln>
        </p:spPr>
        <p:txBody>
          <a:bodyPr lIns="45719" rIns="45719" anchor="ctr"/>
          <a:lstStyle/>
          <a:p>
            <a:pPr marL="457189" indent="-457189" algn="ctr" defTabSz="914377">
              <a:defRPr sz="1300"/>
            </a:pPr>
          </a:p>
        </p:txBody>
      </p:sp>
      <p:pic>
        <p:nvPicPr>
          <p:cNvPr id="955" name="Deadpool-Thumbs-Up.jpg"/>
          <p:cNvPicPr>
            <a:picLocks noChangeAspect="1"/>
          </p:cNvPicPr>
          <p:nvPr/>
        </p:nvPicPr>
        <p:blipFill>
          <a:blip r:embed="rId4">
            <a:extLst/>
          </a:blip>
          <a:srcRect l="47257" t="0" r="22212" b="39785"/>
          <a:stretch>
            <a:fillRect/>
          </a:stretch>
        </p:blipFill>
        <p:spPr>
          <a:xfrm>
            <a:off x="2884388" y="3587060"/>
            <a:ext cx="911941" cy="928342"/>
          </a:xfrm>
          <a:prstGeom prst="rect">
            <a:avLst/>
          </a:prstGeom>
          <a:ln w="12700">
            <a:miter lim="400000"/>
          </a:ln>
        </p:spPr>
      </p:pic>
      <p:pic>
        <p:nvPicPr>
          <p:cNvPr id="956" name="jxl-8.29.2013-color-100-c.jpg"/>
          <p:cNvPicPr>
            <a:picLocks noChangeAspect="1"/>
          </p:cNvPicPr>
          <p:nvPr/>
        </p:nvPicPr>
        <p:blipFill>
          <a:blip r:embed="rId5">
            <a:extLst/>
          </a:blip>
          <a:stretch>
            <a:fillRect/>
          </a:stretch>
        </p:blipFill>
        <p:spPr>
          <a:xfrm>
            <a:off x="8385848" y="4969548"/>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0" name="Shape 960"/>
          <p:cNvSpPr/>
          <p:nvPr/>
        </p:nvSpPr>
        <p:spPr>
          <a:xfrm>
            <a:off x="3938030" y="3665451"/>
            <a:ext cx="1844703"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FFFFFF">
                    <a:alpha val="70000"/>
                  </a:srgbClr>
                </a:solidFill>
              </a:defRPr>
            </a:lvl1pPr>
          </a:lstStyle>
          <a:p>
            <a:pPr>
              <a:defRPr sz="3500">
                <a:solidFill>
                  <a:srgbClr val="F6F8F8"/>
                </a:solidFill>
              </a:defRPr>
            </a:pPr>
            <a:r>
              <a:rPr sz="1400">
                <a:solidFill>
                  <a:srgbClr val="FFFFFF">
                    <a:alpha val="70000"/>
                  </a:srgbClr>
                </a:solidFill>
              </a:rPr>
              <a:t>If you don’t finish in 2, we won’t sign new customers, and we’ll be out of money.</a:t>
            </a:r>
          </a:p>
        </p:txBody>
      </p:sp>
      <p:sp>
        <p:nvSpPr>
          <p:cNvPr id="961" name="Shape 961"/>
          <p:cNvSpPr/>
          <p:nvPr/>
        </p:nvSpPr>
        <p:spPr>
          <a:xfrm>
            <a:off x="6428863" y="5049982"/>
            <a:ext cx="184470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200">
                <a:solidFill>
                  <a:srgbClr val="FFFFFF">
                    <a:alpha val="70000"/>
                  </a:srgbClr>
                </a:solidFill>
              </a:defRPr>
            </a:lvl1pPr>
          </a:lstStyle>
          <a:p>
            <a:pPr>
              <a:defRPr>
                <a:solidFill>
                  <a:srgbClr val="F6F8F8"/>
                </a:solidFill>
              </a:defRPr>
            </a:pPr>
            <a:r>
              <a:rPr>
                <a:solidFill>
                  <a:srgbClr val="FFFFFF">
                    <a:alpha val="70000"/>
                  </a:srgbClr>
                </a:solidFill>
              </a:rPr>
              <a:t>Ok, 2 weeks.</a:t>
            </a:r>
          </a:p>
        </p:txBody>
      </p:sp>
      <p:sp>
        <p:nvSpPr>
          <p:cNvPr id="962" name="Shape 962"/>
          <p:cNvSpPr/>
          <p:nvPr/>
        </p:nvSpPr>
        <p:spPr>
          <a:xfrm>
            <a:off x="3938030" y="892845"/>
            <a:ext cx="1844703"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400">
                <a:solidFill>
                  <a:srgbClr val="FFFFFF">
                    <a:alpha val="70000"/>
                  </a:srgbClr>
                </a:solidFill>
              </a:defRPr>
            </a:lvl1pPr>
          </a:lstStyle>
          <a:p>
            <a:pPr>
              <a:defRPr sz="1800">
                <a:solidFill>
                  <a:srgbClr val="F6F8F8"/>
                </a:solidFill>
              </a:defRPr>
            </a:pPr>
            <a:r>
              <a:rPr sz="1400">
                <a:solidFill>
                  <a:srgbClr val="FFFFFF">
                    <a:alpha val="70000"/>
                  </a:srgbClr>
                </a:solidFill>
              </a:rPr>
              <a:t>Can’t you work any faster!? Be creative…</a:t>
            </a:r>
          </a:p>
        </p:txBody>
      </p:sp>
      <p:sp>
        <p:nvSpPr>
          <p:cNvPr id="963" name="Shape 963"/>
          <p:cNvSpPr/>
          <p:nvPr/>
        </p:nvSpPr>
        <p:spPr>
          <a:xfrm>
            <a:off x="6428863" y="2277374"/>
            <a:ext cx="1844702"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500">
                <a:solidFill>
                  <a:srgbClr val="FFFFFF">
                    <a:alpha val="70000"/>
                  </a:srgbClr>
                </a:solidFill>
              </a:defRPr>
            </a:lvl1pPr>
          </a:lstStyle>
          <a:p>
            <a:pPr>
              <a:defRPr>
                <a:solidFill>
                  <a:srgbClr val="F6F8F8"/>
                </a:solidFill>
              </a:defRPr>
            </a:pPr>
            <a:r>
              <a:rPr>
                <a:solidFill>
                  <a:srgbClr val="FFFFFF">
                    <a:alpha val="70000"/>
                  </a:srgbClr>
                </a:solidFill>
              </a:rPr>
              <a:t>Um…</a:t>
            </a:r>
          </a:p>
        </p:txBody>
      </p:sp>
      <p:sp>
        <p:nvSpPr>
          <p:cNvPr id="964" name="Shape 964"/>
          <p:cNvSpPr/>
          <p:nvPr/>
        </p:nvSpPr>
        <p:spPr>
          <a:xfrm>
            <a:off x="2883638" y="3657596"/>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5" name="Shape 965"/>
          <p:cNvSpPr/>
          <p:nvPr/>
        </p:nvSpPr>
        <p:spPr>
          <a:xfrm>
            <a:off x="8409031" y="228199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6" name="Shape 966"/>
          <p:cNvSpPr/>
          <p:nvPr/>
        </p:nvSpPr>
        <p:spPr>
          <a:xfrm>
            <a:off x="8409031" y="5016727"/>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67" name="Shape 967"/>
          <p:cNvSpPr/>
          <p:nvPr/>
        </p:nvSpPr>
        <p:spPr>
          <a:xfrm>
            <a:off x="2883638" y="88955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pic>
        <p:nvPicPr>
          <p:cNvPr id="968" name="Deadpool-Thumbs-Up.jpg"/>
          <p:cNvPicPr>
            <a:picLocks noChangeAspect="1"/>
          </p:cNvPicPr>
          <p:nvPr/>
        </p:nvPicPr>
        <p:blipFill>
          <a:blip r:embed="rId3">
            <a:extLst/>
          </a:blip>
          <a:srcRect l="47257" t="0" r="22212" b="39785"/>
          <a:stretch>
            <a:fillRect/>
          </a:stretch>
        </p:blipFill>
        <p:spPr>
          <a:xfrm>
            <a:off x="2884013" y="884360"/>
            <a:ext cx="911941" cy="928342"/>
          </a:xfrm>
          <a:prstGeom prst="rect">
            <a:avLst/>
          </a:prstGeom>
          <a:ln w="12700">
            <a:miter lim="400000"/>
          </a:ln>
        </p:spPr>
      </p:pic>
      <p:pic>
        <p:nvPicPr>
          <p:cNvPr id="969" name="jxl-8.29.2013-color-100-c.jpg"/>
          <p:cNvPicPr>
            <a:picLocks noChangeAspect="1"/>
          </p:cNvPicPr>
          <p:nvPr/>
        </p:nvPicPr>
        <p:blipFill>
          <a:blip r:embed="rId4">
            <a:extLst/>
          </a:blip>
          <a:stretch>
            <a:fillRect/>
          </a:stretch>
        </p:blipFill>
        <p:spPr>
          <a:xfrm>
            <a:off x="8409031" y="2290691"/>
            <a:ext cx="935952" cy="935952"/>
          </a:xfrm>
          <a:prstGeom prst="rect">
            <a:avLst/>
          </a:prstGeom>
          <a:ln w="12700">
            <a:miter lim="400000"/>
          </a:ln>
        </p:spPr>
      </p:pic>
      <p:pic>
        <p:nvPicPr>
          <p:cNvPr id="970" name="Deadpool-Thumbs-Up.jpg"/>
          <p:cNvPicPr>
            <a:picLocks noChangeAspect="1"/>
          </p:cNvPicPr>
          <p:nvPr/>
        </p:nvPicPr>
        <p:blipFill>
          <a:blip r:embed="rId3">
            <a:extLst/>
          </a:blip>
          <a:srcRect l="47257" t="0" r="22212" b="39785"/>
          <a:stretch>
            <a:fillRect/>
          </a:stretch>
        </p:blipFill>
        <p:spPr>
          <a:xfrm>
            <a:off x="2877252" y="3657596"/>
            <a:ext cx="911941" cy="928343"/>
          </a:xfrm>
          <a:prstGeom prst="rect">
            <a:avLst/>
          </a:prstGeom>
          <a:ln w="12700">
            <a:miter lim="400000"/>
          </a:ln>
        </p:spPr>
      </p:pic>
      <p:pic>
        <p:nvPicPr>
          <p:cNvPr id="971" name="jxl-8.29.2013-color-100-c.jpg"/>
          <p:cNvPicPr>
            <a:picLocks noChangeAspect="1"/>
          </p:cNvPicPr>
          <p:nvPr/>
        </p:nvPicPr>
        <p:blipFill>
          <a:blip r:embed="rId4">
            <a:extLst/>
          </a:blip>
          <a:stretch>
            <a:fillRect/>
          </a:stretch>
        </p:blipFill>
        <p:spPr>
          <a:xfrm>
            <a:off x="8396331" y="5011882"/>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80">
        <p:push dir="u"/>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nvSpPr>
        <p:spPr>
          <a:xfrm>
            <a:off x="5518055" y="4986952"/>
            <a:ext cx="1153678"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90000"/>
              </a:lnSpc>
              <a:defRPr sz="2400">
                <a:solidFill>
                  <a:srgbClr val="FFFFFF"/>
                </a:solidFill>
              </a:defRPr>
            </a:lvl1pPr>
          </a:lstStyle>
          <a:p>
            <a:pPr>
              <a:defRPr sz="2000">
                <a:latin typeface="Bebas Neue"/>
                <a:ea typeface="Bebas Neue"/>
                <a:cs typeface="Bebas Neue"/>
                <a:sym typeface="Bebas Neue"/>
              </a:defRPr>
            </a:pPr>
            <a:r>
              <a:rPr sz="2400">
                <a:latin typeface="Open Sans Light"/>
                <a:ea typeface="Open Sans Light"/>
                <a:cs typeface="Open Sans Light"/>
                <a:sym typeface="Open Sans Light"/>
              </a:rPr>
              <a:t>End</a:t>
            </a:r>
          </a:p>
        </p:txBody>
      </p:sp>
      <p:sp>
        <p:nvSpPr>
          <p:cNvPr id="974" name="Shape 974"/>
          <p:cNvSpPr/>
          <p:nvPr/>
        </p:nvSpPr>
        <p:spPr>
          <a:xfrm>
            <a:off x="3938030" y="892845"/>
            <a:ext cx="1844703"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3500">
                <a:solidFill>
                  <a:srgbClr val="FFFFFF">
                    <a:alpha val="70000"/>
                  </a:srgbClr>
                </a:solidFill>
              </a:defRPr>
            </a:lvl1pPr>
          </a:lstStyle>
          <a:p>
            <a:pPr>
              <a:defRPr>
                <a:solidFill>
                  <a:srgbClr val="F6F8F8"/>
                </a:solidFill>
              </a:defRPr>
            </a:pPr>
            <a:r>
              <a:rPr>
                <a:solidFill>
                  <a:srgbClr val="FFFFFF">
                    <a:alpha val="70000"/>
                  </a:srgbClr>
                </a:solidFill>
              </a:rPr>
              <a:t>Great!</a:t>
            </a:r>
          </a:p>
        </p:txBody>
      </p:sp>
      <p:sp>
        <p:nvSpPr>
          <p:cNvPr id="975" name="Shape 975"/>
          <p:cNvSpPr/>
          <p:nvPr/>
        </p:nvSpPr>
        <p:spPr>
          <a:xfrm>
            <a:off x="6428863" y="2277374"/>
            <a:ext cx="1844702"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defRPr sz="2300">
                <a:solidFill>
                  <a:srgbClr val="FFFFFF">
                    <a:alpha val="70000"/>
                  </a:srgbClr>
                </a:solidFill>
              </a:defRPr>
            </a:lvl1pPr>
          </a:lstStyle>
          <a:p>
            <a:pPr>
              <a:defRPr>
                <a:solidFill>
                  <a:srgbClr val="F6F8F8"/>
                </a:solidFill>
              </a:defRPr>
            </a:pPr>
            <a:r>
              <a:rPr>
                <a:solidFill>
                  <a:srgbClr val="FFFFFF">
                    <a:alpha val="70000"/>
                  </a:srgbClr>
                </a:solidFill>
              </a:rPr>
              <a:t>… pain awaits.</a:t>
            </a:r>
          </a:p>
        </p:txBody>
      </p:sp>
      <p:sp>
        <p:nvSpPr>
          <p:cNvPr id="976" name="Shape 976"/>
          <p:cNvSpPr/>
          <p:nvPr/>
        </p:nvSpPr>
        <p:spPr>
          <a:xfrm>
            <a:off x="8409031" y="2281994"/>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sp>
        <p:nvSpPr>
          <p:cNvPr id="977" name="Shape 977"/>
          <p:cNvSpPr/>
          <p:nvPr/>
        </p:nvSpPr>
        <p:spPr>
          <a:xfrm>
            <a:off x="2882900" y="880529"/>
            <a:ext cx="912769" cy="935952"/>
          </a:xfrm>
          <a:prstGeom prst="rect">
            <a:avLst/>
          </a:prstGeom>
          <a:blipFill>
            <a:blip r:embed="rId2"/>
          </a:blipFill>
          <a:ln w="12700">
            <a:miter lim="400000"/>
          </a:ln>
        </p:spPr>
        <p:txBody>
          <a:bodyPr lIns="45719" rIns="45719" anchor="ctr"/>
          <a:lstStyle/>
          <a:p>
            <a:pPr marL="457189" indent="-457189" algn="ctr" defTabSz="914377">
              <a:defRPr sz="1300"/>
            </a:pPr>
          </a:p>
        </p:txBody>
      </p:sp>
      <p:pic>
        <p:nvPicPr>
          <p:cNvPr id="978" name="Deadpool-Thumbs-Up.jpg"/>
          <p:cNvPicPr>
            <a:picLocks noChangeAspect="1"/>
          </p:cNvPicPr>
          <p:nvPr/>
        </p:nvPicPr>
        <p:blipFill>
          <a:blip r:embed="rId3">
            <a:extLst/>
          </a:blip>
          <a:srcRect l="47257" t="0" r="22212" b="39785"/>
          <a:stretch>
            <a:fillRect/>
          </a:stretch>
        </p:blipFill>
        <p:spPr>
          <a:xfrm>
            <a:off x="2884013" y="871660"/>
            <a:ext cx="911941" cy="928342"/>
          </a:xfrm>
          <a:prstGeom prst="rect">
            <a:avLst/>
          </a:prstGeom>
          <a:ln w="12700">
            <a:miter lim="400000"/>
          </a:ln>
        </p:spPr>
      </p:pic>
      <p:pic>
        <p:nvPicPr>
          <p:cNvPr id="979" name="jxl-8.29.2013-color-100-c.jpg"/>
          <p:cNvPicPr>
            <a:picLocks noChangeAspect="1"/>
          </p:cNvPicPr>
          <p:nvPr/>
        </p:nvPicPr>
        <p:blipFill>
          <a:blip r:embed="rId4">
            <a:extLst/>
          </a:blip>
          <a:stretch>
            <a:fillRect/>
          </a:stretch>
        </p:blipFill>
        <p:spPr>
          <a:xfrm>
            <a:off x="8409031" y="2290691"/>
            <a:ext cx="935952" cy="935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80">
        <p:push dir="u"/>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body" idx="1"/>
          </p:nvPr>
        </p:nvSpPr>
        <p:spPr>
          <a:xfrm>
            <a:off x="0" y="-1"/>
            <a:ext cx="12192000" cy="5927820"/>
          </a:xfrm>
          <a:prstGeom prst="rect">
            <a:avLst/>
          </a:prstGeom>
          <a:blipFill>
            <a:blip r:embed="rId2"/>
          </a:blipFill>
        </p:spPr>
        <p:txBody>
          <a:bodyPr anchor="ctr"/>
          <a:lstStyle/>
          <a:p>
            <a:pPr/>
          </a:p>
        </p:txBody>
      </p:sp>
      <p:sp>
        <p:nvSpPr>
          <p:cNvPr id="571" name="Shape 571"/>
          <p:cNvSpPr/>
          <p:nvPr/>
        </p:nvSpPr>
        <p:spPr>
          <a:xfrm>
            <a:off x="0" y="-1"/>
            <a:ext cx="12192001" cy="5927820"/>
          </a:xfrm>
          <a:prstGeom prst="rect">
            <a:avLst/>
          </a:prstGeom>
          <a:solidFill>
            <a:srgbClr val="445469">
              <a:alpha val="75000"/>
            </a:srgbClr>
          </a:solidFill>
          <a:ln w="12700">
            <a:miter lim="400000"/>
          </a:ln>
        </p:spPr>
        <p:txBody>
          <a:bodyPr lIns="45719" rIns="45719" anchor="ctr"/>
          <a:lstStyle/>
          <a:p>
            <a:pPr algn="ctr">
              <a:defRPr>
                <a:solidFill>
                  <a:srgbClr val="445469"/>
                </a:solidFill>
              </a:defRPr>
            </a:pPr>
          </a:p>
        </p:txBody>
      </p:sp>
      <p:sp>
        <p:nvSpPr>
          <p:cNvPr id="572" name="Shape 572"/>
          <p:cNvSpPr/>
          <p:nvPr/>
        </p:nvSpPr>
        <p:spPr>
          <a:xfrm>
            <a:off x="768095" y="2882306"/>
            <a:ext cx="10363201" cy="30429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6100"/>
            </a:pPr>
            <a:r>
              <a:rPr>
                <a:solidFill>
                  <a:srgbClr val="FFFFFF"/>
                </a:solidFill>
                <a:latin typeface="Open Sans"/>
                <a:ea typeface="Open Sans"/>
                <a:cs typeface="Open Sans"/>
                <a:sym typeface="Open Sans"/>
              </a:rPr>
              <a:t>Writing Deep Space Exploration </a:t>
            </a:r>
            <a:r>
              <a:rPr b="1">
                <a:solidFill>
                  <a:srgbClr val="FFFFFF"/>
                </a:solidFill>
                <a:latin typeface="Open Sans"/>
                <a:ea typeface="Open Sans"/>
                <a:cs typeface="Open Sans"/>
                <a:sym typeface="Open Sans"/>
              </a:rPr>
              <a:t>Software</a:t>
            </a:r>
            <a:r>
              <a:rPr>
                <a:solidFill>
                  <a:srgbClr val="FFFFFF"/>
                </a:solidFill>
                <a:latin typeface="Open Sans"/>
                <a:ea typeface="Open Sans"/>
                <a:cs typeface="Open Sans"/>
                <a:sym typeface="Open Sans"/>
              </a:rPr>
              <a:t> for </a:t>
            </a:r>
            <a:r>
              <a:rPr b="1">
                <a:solidFill>
                  <a:srgbClr val="FFFFFF"/>
                </a:solidFill>
                <a:latin typeface="Open Sans"/>
                <a:ea typeface="Open Sans"/>
                <a:cs typeface="Open Sans"/>
                <a:sym typeface="Open Sans"/>
              </a:rPr>
              <a:t>Raspberry PI</a:t>
            </a:r>
            <a:r>
              <a:rPr>
                <a:solidFill>
                  <a:srgbClr val="FFFFFF"/>
                </a:solidFill>
                <a:latin typeface="Open Sans"/>
                <a:ea typeface="Open Sans"/>
                <a:cs typeface="Open Sans"/>
                <a:sym typeface="Open Sans"/>
              </a:rPr>
              <a:t> CAT </a:t>
            </a:r>
            <a:r>
              <a:rPr b="1">
                <a:solidFill>
                  <a:srgbClr val="FFFFFF"/>
                </a:solidFill>
                <a:latin typeface="Open Sans"/>
                <a:ea typeface="Open Sans"/>
                <a:cs typeface="Open Sans"/>
                <a:sym typeface="Open Sans"/>
              </a:rPr>
              <a:t>CubeSats</a:t>
            </a:r>
          </a:p>
        </p:txBody>
      </p:sp>
      <p:pic>
        <p:nvPicPr>
          <p:cNvPr id="573" name="Raspberry_Pi_Logo.svg.png"/>
          <p:cNvPicPr>
            <a:picLocks noChangeAspect="1"/>
          </p:cNvPicPr>
          <p:nvPr/>
        </p:nvPicPr>
        <p:blipFill>
          <a:blip r:embed="rId3">
            <a:extLst/>
          </a:blip>
          <a:stretch>
            <a:fillRect/>
          </a:stretch>
        </p:blipFill>
        <p:spPr>
          <a:xfrm>
            <a:off x="8098500" y="195422"/>
            <a:ext cx="1687814" cy="2132912"/>
          </a:xfrm>
          <a:prstGeom prst="rect">
            <a:avLst/>
          </a:prstGeom>
          <a:ln w="12700">
            <a:miter lim="400000"/>
          </a:ln>
        </p:spPr>
      </p:pic>
      <p:pic>
        <p:nvPicPr>
          <p:cNvPr id="574" name="cylon.png"/>
          <p:cNvPicPr>
            <a:picLocks noChangeAspect="1"/>
          </p:cNvPicPr>
          <p:nvPr/>
        </p:nvPicPr>
        <p:blipFill>
          <a:blip r:embed="rId4">
            <a:extLst/>
          </a:blip>
          <a:stretch>
            <a:fillRect/>
          </a:stretch>
        </p:blipFill>
        <p:spPr>
          <a:xfrm>
            <a:off x="9984009" y="165640"/>
            <a:ext cx="1884040" cy="2189323"/>
          </a:xfrm>
          <a:prstGeom prst="rect">
            <a:avLst/>
          </a:prstGeom>
          <a:ln w="12700">
            <a:miter lim="400000"/>
          </a:ln>
        </p:spPr>
      </p:pic>
      <p:pic>
        <p:nvPicPr>
          <p:cNvPr id="575" name="f989b8c412b9429c42ef21eb56357d22_original.jpeg"/>
          <p:cNvPicPr>
            <a:picLocks noChangeAspect="1"/>
          </p:cNvPicPr>
          <p:nvPr/>
        </p:nvPicPr>
        <p:blipFill>
          <a:blip r:embed="rId5">
            <a:extLst/>
          </a:blip>
          <a:stretch>
            <a:fillRect/>
          </a:stretch>
        </p:blipFill>
        <p:spPr>
          <a:xfrm>
            <a:off x="4113912" y="226483"/>
            <a:ext cx="3786893" cy="2132911"/>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title"/>
          </p:nvPr>
        </p:nvSpPr>
        <p:spPr>
          <a:xfrm>
            <a:off x="914400" y="368194"/>
            <a:ext cx="10363200" cy="817563"/>
          </a:xfrm>
          <a:prstGeom prst="rect">
            <a:avLst/>
          </a:prstGeom>
        </p:spPr>
        <p:txBody>
          <a:bodyPr/>
          <a:lstStyle/>
          <a:p>
            <a:pPr/>
            <a:r>
              <a:t>Rewrite</a:t>
            </a:r>
          </a:p>
        </p:txBody>
      </p:sp>
      <p:sp>
        <p:nvSpPr>
          <p:cNvPr id="982" name="Shape 982"/>
          <p:cNvSpPr/>
          <p:nvPr/>
        </p:nvSpPr>
        <p:spPr>
          <a:xfrm>
            <a:off x="914400" y="1749198"/>
            <a:ext cx="10363200" cy="1884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False Dream</a:t>
            </a:r>
          </a:p>
          <a:p>
            <a:pPr marL="152395" indent="-152395" defTabSz="914377">
              <a:lnSpc>
                <a:spcPct val="90000"/>
              </a:lnSpc>
              <a:spcBef>
                <a:spcPts val="1000"/>
              </a:spcBef>
              <a:buSzPct val="100000"/>
              <a:buFont typeface="Arial"/>
              <a:buChar char="•"/>
              <a:defRPr sz="1600"/>
            </a:pPr>
            <a:r>
              <a:t>Less Time to dev original product? No.</a:t>
            </a:r>
          </a:p>
          <a:p>
            <a:pPr marL="152395" indent="-152395" defTabSz="914377">
              <a:lnSpc>
                <a:spcPct val="90000"/>
              </a:lnSpc>
              <a:spcBef>
                <a:spcPts val="1000"/>
              </a:spcBef>
              <a:buSzPct val="100000"/>
              <a:buFont typeface="Arial"/>
              <a:buChar char="•"/>
              <a:defRPr sz="1600"/>
            </a:pPr>
            <a:r>
              <a:t>Keep all features? No.</a:t>
            </a:r>
          </a:p>
          <a:p>
            <a:pPr marL="152395" indent="-152395" defTabSz="914377">
              <a:lnSpc>
                <a:spcPct val="90000"/>
              </a:lnSpc>
              <a:spcBef>
                <a:spcPts val="1000"/>
              </a:spcBef>
              <a:buSzPct val="100000"/>
              <a:buFont typeface="Arial"/>
              <a:buChar char="•"/>
              <a:defRPr sz="1600"/>
            </a:pPr>
            <a:r>
              <a:t>Fix original behavior &amp; knowledge lack that got us there? No.</a:t>
            </a:r>
          </a:p>
          <a:p>
            <a:pPr marL="152395" indent="-152395" defTabSz="914377">
              <a:lnSpc>
                <a:spcPct val="90000"/>
              </a:lnSpc>
              <a:spcBef>
                <a:spcPts val="1000"/>
              </a:spcBef>
              <a:buSzPct val="100000"/>
              <a:buFont typeface="Arial"/>
              <a:buChar char="•"/>
              <a:defRPr sz="1600"/>
            </a:pPr>
            <a:r>
              <a:t>New Features Halted? No.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Shape 986"/>
          <p:cNvSpPr/>
          <p:nvPr>
            <p:ph type="title"/>
          </p:nvPr>
        </p:nvSpPr>
        <p:spPr>
          <a:xfrm>
            <a:off x="914400" y="368194"/>
            <a:ext cx="10363200" cy="817563"/>
          </a:xfrm>
          <a:prstGeom prst="rect">
            <a:avLst/>
          </a:prstGeom>
        </p:spPr>
        <p:txBody>
          <a:bodyPr/>
          <a:lstStyle/>
          <a:p>
            <a:pPr/>
            <a:r>
              <a:t>Modern DevOps &amp; Lean Engineering</a:t>
            </a:r>
          </a:p>
        </p:txBody>
      </p:sp>
      <p:sp>
        <p:nvSpPr>
          <p:cNvPr id="987" name="Shape 987"/>
          <p:cNvSpPr/>
          <p:nvPr>
            <p:ph type="body" sz="quarter" idx="1"/>
          </p:nvPr>
        </p:nvSpPr>
        <p:spPr>
          <a:prstGeom prst="rect">
            <a:avLst/>
          </a:prstGeom>
        </p:spPr>
        <p:txBody>
          <a:bodyPr/>
          <a:lstStyle/>
          <a:p>
            <a:pPr/>
            <a:r>
              <a:t>Prevent TD &amp; Keep It In Check</a:t>
            </a:r>
          </a:p>
        </p:txBody>
      </p:sp>
      <p:sp>
        <p:nvSpPr>
          <p:cNvPr id="988" name="Shape 988"/>
          <p:cNvSpPr/>
          <p:nvPr/>
        </p:nvSpPr>
        <p:spPr>
          <a:xfrm>
            <a:off x="914400" y="1749198"/>
            <a:ext cx="10363200" cy="7493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Lean Engineering</a:t>
            </a:r>
          </a:p>
          <a:p>
            <a:pPr marL="152395" indent="-152395" defTabSz="914377">
              <a:lnSpc>
                <a:spcPct val="90000"/>
              </a:lnSpc>
              <a:spcBef>
                <a:spcPts val="1000"/>
              </a:spcBef>
              <a:buSzPct val="100000"/>
              <a:buFont typeface="Arial"/>
              <a:buChar char="•"/>
              <a:defRPr sz="1600"/>
            </a:pPr>
            <a:r>
              <a:t>DevOps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0" name="Shape 990"/>
          <p:cNvSpPr/>
          <p:nvPr>
            <p:ph type="title"/>
          </p:nvPr>
        </p:nvSpPr>
        <p:spPr>
          <a:xfrm>
            <a:off x="914400" y="368194"/>
            <a:ext cx="10363200" cy="817563"/>
          </a:xfrm>
          <a:prstGeom prst="rect">
            <a:avLst/>
          </a:prstGeom>
        </p:spPr>
        <p:txBody>
          <a:bodyPr/>
          <a:lstStyle/>
          <a:p>
            <a:pPr/>
            <a:r>
              <a:t>DevOps</a:t>
            </a:r>
          </a:p>
        </p:txBody>
      </p:sp>
      <p:sp>
        <p:nvSpPr>
          <p:cNvPr id="991" name="Shape 991"/>
          <p:cNvSpPr/>
          <p:nvPr>
            <p:ph type="body" sz="quarter" idx="1"/>
          </p:nvPr>
        </p:nvSpPr>
        <p:spPr>
          <a:prstGeom prst="rect">
            <a:avLst/>
          </a:prstGeom>
        </p:spPr>
        <p:txBody>
          <a:bodyPr/>
          <a:lstStyle/>
          <a:p>
            <a:pPr/>
            <a:r>
              <a:t>Prevent TD &amp; Keep It In Check</a:t>
            </a:r>
          </a:p>
        </p:txBody>
      </p:sp>
      <p:sp>
        <p:nvSpPr>
          <p:cNvPr id="992" name="Shape 992"/>
          <p:cNvSpPr/>
          <p:nvPr/>
        </p:nvSpPr>
        <p:spPr>
          <a:xfrm>
            <a:off x="914400" y="1749198"/>
            <a:ext cx="10363200" cy="18846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Merging IT Operations with Development</a:t>
            </a:r>
          </a:p>
          <a:p>
            <a:pPr marL="152395" indent="-152395" defTabSz="914377">
              <a:lnSpc>
                <a:spcPct val="90000"/>
              </a:lnSpc>
              <a:spcBef>
                <a:spcPts val="1000"/>
              </a:spcBef>
              <a:buSzPct val="100000"/>
              <a:buFont typeface="Arial"/>
              <a:buChar char="•"/>
              <a:defRPr sz="1600"/>
            </a:pPr>
            <a:r>
              <a:t>Day 1 Activity</a:t>
            </a:r>
          </a:p>
          <a:p>
            <a:pPr marL="152395" indent="-152395" defTabSz="914377">
              <a:lnSpc>
                <a:spcPct val="90000"/>
              </a:lnSpc>
              <a:spcBef>
                <a:spcPts val="1000"/>
              </a:spcBef>
              <a:buSzPct val="100000"/>
              <a:buFont typeface="Arial"/>
              <a:buChar char="•"/>
              <a:defRPr sz="1600"/>
            </a:pPr>
            <a:r>
              <a:t>Environment setup for development, testing, and staging as necessary</a:t>
            </a:r>
          </a:p>
          <a:p>
            <a:pPr marL="152395" indent="-152395" defTabSz="914377">
              <a:lnSpc>
                <a:spcPct val="90000"/>
              </a:lnSpc>
              <a:spcBef>
                <a:spcPts val="1000"/>
              </a:spcBef>
              <a:buSzPct val="100000"/>
              <a:buFont typeface="Arial"/>
              <a:buChar char="•"/>
              <a:defRPr sz="1600"/>
            </a:pPr>
            <a:r>
              <a:t>Setup and configure DevOps tooling (SCM, CI, Code Review system, etc)</a:t>
            </a:r>
          </a:p>
          <a:p>
            <a:pPr marL="152395" indent="-152395" defTabSz="914377">
              <a:lnSpc>
                <a:spcPct val="90000"/>
              </a:lnSpc>
              <a:spcBef>
                <a:spcPts val="1000"/>
              </a:spcBef>
              <a:buSzPct val="100000"/>
              <a:buFont typeface="Arial"/>
              <a:buChar char="•"/>
              <a:defRPr sz="1600"/>
            </a:pPr>
            <a:r>
              <a:t>Dry run of end to end process to ensure complete flow and control points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Shape 996"/>
          <p:cNvSpPr/>
          <p:nvPr/>
        </p:nvSpPr>
        <p:spPr>
          <a:xfrm>
            <a:off x="2274834" y="3207129"/>
            <a:ext cx="7323676" cy="851611"/>
          </a:xfrm>
          <a:prstGeom prst="rect">
            <a:avLst/>
          </a:prstGeom>
          <a:gradFill>
            <a:gsLst>
              <a:gs pos="0">
                <a:srgbClr val="00637F"/>
              </a:gs>
              <a:gs pos="80000">
                <a:srgbClr val="0082A6"/>
              </a:gs>
              <a:gs pos="100000">
                <a:srgbClr val="0082A7"/>
              </a:gs>
            </a:gsLst>
            <a:lin ang="16200000"/>
          </a:gradFill>
          <a:ln>
            <a:solidFill>
              <a:srgbClr val="0083A8"/>
            </a:solidFill>
            <a:bevel/>
          </a:ln>
          <a:effectLst>
            <a:outerShdw sx="100000" sy="100000" kx="0" ky="0" algn="b" rotWithShape="0" blurRad="38100" dist="23000" dir="5400000">
              <a:srgbClr val="000000">
                <a:alpha val="35000"/>
              </a:srgbClr>
            </a:outerShdw>
          </a:effectLst>
        </p:spPr>
        <p:txBody>
          <a:bodyPr lIns="45719" rIns="45719" anchor="ctr"/>
          <a:lstStyle/>
          <a:p>
            <a:pPr>
              <a:defRPr>
                <a:solidFill>
                  <a:srgbClr val="445469"/>
                </a:solidFill>
              </a:defRPr>
            </a:pPr>
          </a:p>
        </p:txBody>
      </p:sp>
      <p:pic>
        <p:nvPicPr>
          <p:cNvPr id="997" name="image6.png"/>
          <p:cNvPicPr>
            <a:picLocks noChangeAspect="1"/>
          </p:cNvPicPr>
          <p:nvPr/>
        </p:nvPicPr>
        <p:blipFill>
          <a:blip r:embed="rId3">
            <a:extLst/>
          </a:blip>
          <a:stretch>
            <a:fillRect/>
          </a:stretch>
        </p:blipFill>
        <p:spPr>
          <a:xfrm>
            <a:off x="6877952" y="1437222"/>
            <a:ext cx="730441" cy="607210"/>
          </a:xfrm>
          <a:prstGeom prst="rect">
            <a:avLst/>
          </a:prstGeom>
          <a:ln w="12700">
            <a:miter lim="400000"/>
          </a:ln>
        </p:spPr>
      </p:pic>
      <p:pic>
        <p:nvPicPr>
          <p:cNvPr id="998" name="image7.png"/>
          <p:cNvPicPr>
            <a:picLocks noChangeAspect="1"/>
          </p:cNvPicPr>
          <p:nvPr/>
        </p:nvPicPr>
        <p:blipFill>
          <a:blip r:embed="rId4">
            <a:extLst/>
          </a:blip>
          <a:stretch>
            <a:fillRect/>
          </a:stretch>
        </p:blipFill>
        <p:spPr>
          <a:xfrm>
            <a:off x="10147143" y="1557660"/>
            <a:ext cx="615538" cy="477546"/>
          </a:xfrm>
          <a:prstGeom prst="rect">
            <a:avLst/>
          </a:prstGeom>
          <a:ln w="12700">
            <a:miter lim="400000"/>
          </a:ln>
        </p:spPr>
      </p:pic>
      <p:sp>
        <p:nvSpPr>
          <p:cNvPr id="999" name="Shape 999"/>
          <p:cNvSpPr/>
          <p:nvPr/>
        </p:nvSpPr>
        <p:spPr>
          <a:xfrm>
            <a:off x="6459650" y="1097462"/>
            <a:ext cx="5571139" cy="1875978"/>
          </a:xfrm>
          <a:prstGeom prst="rect">
            <a:avLst/>
          </a:prstGeom>
          <a:solidFill>
            <a:schemeClr val="accent2"/>
          </a:solidFill>
          <a:ln w="25400">
            <a:solidFill>
              <a:srgbClr val="2C828E"/>
            </a:solidFill>
            <a:bevel/>
          </a:ln>
          <a:effectLst>
            <a:outerShdw sx="100000" sy="100000" kx="0" ky="0" algn="b" rotWithShape="0" blurRad="38100" dist="23000" dir="5400000">
              <a:srgbClr val="000000">
                <a:alpha val="35000"/>
              </a:srgbClr>
            </a:outerShdw>
          </a:effectLst>
        </p:spPr>
        <p:txBody>
          <a:bodyPr lIns="45719" rIns="45719" anchor="ctr"/>
          <a:lstStyle/>
          <a:p>
            <a:pPr>
              <a:defRPr>
                <a:solidFill>
                  <a:srgbClr val="445469"/>
                </a:solidFill>
              </a:defRPr>
            </a:pPr>
          </a:p>
        </p:txBody>
      </p:sp>
      <p:sp>
        <p:nvSpPr>
          <p:cNvPr id="1000" name="Shape 1000"/>
          <p:cNvSpPr/>
          <p:nvPr/>
        </p:nvSpPr>
        <p:spPr>
          <a:xfrm flipH="1" rot="16200000">
            <a:off x="1570534" y="1497184"/>
            <a:ext cx="183891"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01" name="Shape 1001"/>
          <p:cNvSpPr/>
          <p:nvPr/>
        </p:nvSpPr>
        <p:spPr>
          <a:xfrm>
            <a:off x="7910168" y="2035205"/>
            <a:ext cx="2164092" cy="9426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Grunt runs automated </a:t>
            </a:r>
            <a:r>
              <a:rPr b="1"/>
              <a:t>mocha </a:t>
            </a:r>
            <a:r>
              <a:t>behavior with </a:t>
            </a:r>
            <a:r>
              <a:rPr b="1"/>
              <a:t>chai</a:t>
            </a:r>
            <a:r>
              <a:t> assertions and unit tests via </a:t>
            </a:r>
            <a:r>
              <a:rPr b="1"/>
              <a:t>phantomjs</a:t>
            </a:r>
            <a:r>
              <a:t> &amp; </a:t>
            </a:r>
            <a:r>
              <a:rPr b="1"/>
              <a:t>casperjs</a:t>
            </a:r>
          </a:p>
        </p:txBody>
      </p:sp>
      <p:sp>
        <p:nvSpPr>
          <p:cNvPr id="1002" name="Shape 1002"/>
          <p:cNvSpPr/>
          <p:nvPr/>
        </p:nvSpPr>
        <p:spPr>
          <a:xfrm>
            <a:off x="6507845" y="2035205"/>
            <a:ext cx="1450786"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Grunt</a:t>
            </a:r>
            <a:r>
              <a:rPr b="0"/>
              <a:t> provides Automated task scripting</a:t>
            </a:r>
          </a:p>
        </p:txBody>
      </p:sp>
      <p:sp>
        <p:nvSpPr>
          <p:cNvPr id="1003" name="Shape 1003"/>
          <p:cNvSpPr/>
          <p:nvPr/>
        </p:nvSpPr>
        <p:spPr>
          <a:xfrm flipH="1">
            <a:off x="10931214" y="3572380"/>
            <a:ext cx="339082" cy="308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54"/>
                </a:moveTo>
                <a:lnTo>
                  <a:pt x="5400" y="6354"/>
                </a:lnTo>
                <a:lnTo>
                  <a:pt x="5400" y="0"/>
                </a:lnTo>
                <a:lnTo>
                  <a:pt x="16200" y="0"/>
                </a:lnTo>
                <a:lnTo>
                  <a:pt x="16200" y="6354"/>
                </a:lnTo>
                <a:lnTo>
                  <a:pt x="21600" y="6354"/>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04" name="Shape 1004"/>
          <p:cNvSpPr/>
          <p:nvPr/>
        </p:nvSpPr>
        <p:spPr>
          <a:xfrm>
            <a:off x="4945031" y="2035205"/>
            <a:ext cx="1275330" cy="94262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Jenkins</a:t>
            </a:r>
            <a:r>
              <a:rPr b="0"/>
              <a:t> begins automated build &amp; deploy process</a:t>
            </a:r>
          </a:p>
        </p:txBody>
      </p:sp>
      <p:sp>
        <p:nvSpPr>
          <p:cNvPr id="1005" name="Shape 1005"/>
          <p:cNvSpPr/>
          <p:nvPr/>
        </p:nvSpPr>
        <p:spPr>
          <a:xfrm>
            <a:off x="10161153" y="2035205"/>
            <a:ext cx="1869635"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b="1" sz="1000">
                <a:solidFill>
                  <a:srgbClr val="FFFFFF"/>
                </a:solidFill>
                <a:latin typeface="Avenir Next"/>
                <a:ea typeface="Avenir Next"/>
                <a:cs typeface="Avenir Next"/>
                <a:sym typeface="Avenir Next"/>
              </a:defRPr>
            </a:pPr>
            <a:r>
              <a:t>JS Hint </a:t>
            </a:r>
            <a:r>
              <a:rPr b="0"/>
              <a:t>runs code quality tests and </a:t>
            </a:r>
            <a:r>
              <a:t>Plato</a:t>
            </a:r>
            <a:r>
              <a:rPr b="0"/>
              <a:t> runs code analyses</a:t>
            </a:r>
          </a:p>
        </p:txBody>
      </p:sp>
      <p:sp>
        <p:nvSpPr>
          <p:cNvPr id="1006" name="Shape 1006"/>
          <p:cNvSpPr/>
          <p:nvPr/>
        </p:nvSpPr>
        <p:spPr>
          <a:xfrm>
            <a:off x="119980" y="5190770"/>
            <a:ext cx="1677944" cy="4713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Feedback is passed to developers</a:t>
            </a:r>
          </a:p>
        </p:txBody>
      </p:sp>
      <p:sp>
        <p:nvSpPr>
          <p:cNvPr id="1007" name="Shape 1007"/>
          <p:cNvSpPr/>
          <p:nvPr/>
        </p:nvSpPr>
        <p:spPr>
          <a:xfrm>
            <a:off x="1896718" y="5210878"/>
            <a:ext cx="2002557"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Application readied for testing, metrics reported to CI</a:t>
            </a:r>
          </a:p>
        </p:txBody>
      </p:sp>
      <p:grpSp>
        <p:nvGrpSpPr>
          <p:cNvPr id="1010" name="Group 1010"/>
          <p:cNvGrpSpPr/>
          <p:nvPr/>
        </p:nvGrpSpPr>
        <p:grpSpPr>
          <a:xfrm>
            <a:off x="7970041" y="1442473"/>
            <a:ext cx="746958" cy="534884"/>
            <a:chOff x="0" y="0"/>
            <a:chExt cx="746957" cy="534883"/>
          </a:xfrm>
        </p:grpSpPr>
        <p:sp>
          <p:nvSpPr>
            <p:cNvPr id="1008" name="Shape 1008"/>
            <p:cNvSpPr/>
            <p:nvPr/>
          </p:nvSpPr>
          <p:spPr>
            <a:xfrm>
              <a:off x="44757" y="0"/>
              <a:ext cx="644137" cy="534884"/>
            </a:xfrm>
            <a:prstGeom prst="ellipse">
              <a:avLst/>
            </a:prstGeom>
            <a:solidFill>
              <a:srgbClr val="996633"/>
            </a:solidFill>
            <a:ln w="12700" cap="flat">
              <a:noFill/>
              <a:miter lim="400000"/>
            </a:ln>
            <a:effectLst/>
          </p:spPr>
          <p:txBody>
            <a:bodyPr wrap="square" lIns="45719" tIns="45719" rIns="45719" bIns="45719" numCol="1" anchor="ctr">
              <a:noAutofit/>
            </a:bodyPr>
            <a:lstStyle/>
            <a:p>
              <a:pPr algn="ctr">
                <a:defRPr sz="400">
                  <a:solidFill>
                    <a:srgbClr val="404040"/>
                  </a:solidFill>
                  <a:latin typeface="Avenir Next"/>
                  <a:ea typeface="Avenir Next"/>
                  <a:cs typeface="Avenir Next"/>
                  <a:sym typeface="Avenir Next"/>
                </a:defRPr>
              </a:pPr>
            </a:p>
          </p:txBody>
        </p:sp>
        <p:sp>
          <p:nvSpPr>
            <p:cNvPr id="1009" name="Shape 1009"/>
            <p:cNvSpPr/>
            <p:nvPr/>
          </p:nvSpPr>
          <p:spPr>
            <a:xfrm>
              <a:off x="0" y="122959"/>
              <a:ext cx="746958" cy="306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800">
                  <a:solidFill>
                    <a:srgbClr val="F2F2F2"/>
                  </a:solidFill>
                  <a:latin typeface="Avenir Next"/>
                  <a:ea typeface="Avenir Next"/>
                  <a:cs typeface="Avenir Next"/>
                  <a:sym typeface="Avenir Next"/>
                </a:defRPr>
              </a:lvl1pPr>
            </a:lstStyle>
            <a:p>
              <a:pPr/>
              <a:r>
                <a:t>mocha</a:t>
              </a:r>
            </a:p>
          </p:txBody>
        </p:sp>
      </p:grpSp>
      <p:pic>
        <p:nvPicPr>
          <p:cNvPr id="1011" name="image8.png"/>
          <p:cNvPicPr>
            <a:picLocks noChangeAspect="1"/>
          </p:cNvPicPr>
          <p:nvPr/>
        </p:nvPicPr>
        <p:blipFill>
          <a:blip r:embed="rId5">
            <a:extLst/>
          </a:blip>
          <a:stretch>
            <a:fillRect/>
          </a:stretch>
        </p:blipFill>
        <p:spPr>
          <a:xfrm>
            <a:off x="9164227" y="1397752"/>
            <a:ext cx="730374" cy="613412"/>
          </a:xfrm>
          <a:prstGeom prst="rect">
            <a:avLst/>
          </a:prstGeom>
          <a:ln w="12700">
            <a:miter lim="400000"/>
          </a:ln>
        </p:spPr>
      </p:pic>
      <p:sp>
        <p:nvSpPr>
          <p:cNvPr id="1012" name="Shape 1012"/>
          <p:cNvSpPr/>
          <p:nvPr/>
        </p:nvSpPr>
        <p:spPr>
          <a:xfrm>
            <a:off x="9956781" y="5297668"/>
            <a:ext cx="2119876"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Code is packaged &amp; readied for deploy by </a:t>
            </a:r>
            <a:r>
              <a:rPr b="1"/>
              <a:t>Grunt</a:t>
            </a:r>
          </a:p>
        </p:txBody>
      </p:sp>
      <p:sp>
        <p:nvSpPr>
          <p:cNvPr id="1013" name="Shape 1013"/>
          <p:cNvSpPr/>
          <p:nvPr/>
        </p:nvSpPr>
        <p:spPr>
          <a:xfrm>
            <a:off x="1691283" y="2035205"/>
            <a:ext cx="1487517"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Check-in merged to </a:t>
            </a:r>
            <a:r>
              <a:rPr b="1"/>
              <a:t>Phabricator</a:t>
            </a:r>
            <a:r>
              <a:t> for pre-commit review by senior developers</a:t>
            </a:r>
          </a:p>
        </p:txBody>
      </p:sp>
      <p:pic>
        <p:nvPicPr>
          <p:cNvPr id="1014" name="image9.png"/>
          <p:cNvPicPr>
            <a:picLocks noChangeAspect="1"/>
          </p:cNvPicPr>
          <p:nvPr/>
        </p:nvPicPr>
        <p:blipFill>
          <a:blip r:embed="rId6">
            <a:extLst/>
          </a:blip>
          <a:stretch>
            <a:fillRect/>
          </a:stretch>
        </p:blipFill>
        <p:spPr>
          <a:xfrm>
            <a:off x="9173182" y="4481060"/>
            <a:ext cx="731912" cy="783214"/>
          </a:xfrm>
          <a:prstGeom prst="rect">
            <a:avLst/>
          </a:prstGeom>
          <a:ln w="12700">
            <a:miter lim="400000"/>
          </a:ln>
        </p:spPr>
      </p:pic>
      <p:sp>
        <p:nvSpPr>
          <p:cNvPr id="1015" name="Shape 1015"/>
          <p:cNvSpPr/>
          <p:nvPr/>
        </p:nvSpPr>
        <p:spPr>
          <a:xfrm>
            <a:off x="7283138" y="5299962"/>
            <a:ext cx="2520243" cy="7069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Code is deployed to environments (incl. dev/staging) by </a:t>
            </a:r>
            <a:r>
              <a:rPr b="1"/>
              <a:t>Jenkins </a:t>
            </a:r>
            <a:r>
              <a:t>via </a:t>
            </a:r>
            <a:r>
              <a:rPr b="1"/>
              <a:t>Docker</a:t>
            </a:r>
          </a:p>
        </p:txBody>
      </p:sp>
      <p:pic>
        <p:nvPicPr>
          <p:cNvPr id="1016" name="image10.png"/>
          <p:cNvPicPr>
            <a:picLocks noChangeAspect="1"/>
          </p:cNvPicPr>
          <p:nvPr/>
        </p:nvPicPr>
        <p:blipFill>
          <a:blip r:embed="rId7">
            <a:extLst/>
          </a:blip>
          <a:stretch>
            <a:fillRect/>
          </a:stretch>
        </p:blipFill>
        <p:spPr>
          <a:xfrm>
            <a:off x="10566174" y="4290488"/>
            <a:ext cx="1011062" cy="840486"/>
          </a:xfrm>
          <a:prstGeom prst="rect">
            <a:avLst/>
          </a:prstGeom>
          <a:ln w="12700">
            <a:miter lim="400000"/>
          </a:ln>
        </p:spPr>
      </p:pic>
      <p:pic>
        <p:nvPicPr>
          <p:cNvPr id="1017" name="image11.png"/>
          <p:cNvPicPr>
            <a:picLocks noChangeAspect="1"/>
          </p:cNvPicPr>
          <p:nvPr/>
        </p:nvPicPr>
        <p:blipFill>
          <a:blip r:embed="rId8">
            <a:extLst/>
          </a:blip>
          <a:stretch>
            <a:fillRect/>
          </a:stretch>
        </p:blipFill>
        <p:spPr>
          <a:xfrm>
            <a:off x="3591708" y="1527184"/>
            <a:ext cx="1058130" cy="342802"/>
          </a:xfrm>
          <a:prstGeom prst="rect">
            <a:avLst/>
          </a:prstGeom>
          <a:ln w="12700">
            <a:miter lim="400000"/>
          </a:ln>
        </p:spPr>
      </p:pic>
      <p:sp>
        <p:nvSpPr>
          <p:cNvPr id="1018" name="Shape 1018"/>
          <p:cNvSpPr/>
          <p:nvPr/>
        </p:nvSpPr>
        <p:spPr>
          <a:xfrm>
            <a:off x="3265694" y="2035205"/>
            <a:ext cx="1631725"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Once code review is approved, </a:t>
            </a:r>
            <a:r>
              <a:rPr b="1"/>
              <a:t>git</a:t>
            </a:r>
            <a:r>
              <a:t> is used to push the code update to development branch</a:t>
            </a:r>
          </a:p>
        </p:txBody>
      </p:sp>
      <p:pic>
        <p:nvPicPr>
          <p:cNvPr id="1019" name="image12.png"/>
          <p:cNvPicPr>
            <a:picLocks noChangeAspect="1"/>
          </p:cNvPicPr>
          <p:nvPr/>
        </p:nvPicPr>
        <p:blipFill>
          <a:blip r:embed="rId9">
            <a:extLst/>
          </a:blip>
          <a:stretch>
            <a:fillRect/>
          </a:stretch>
        </p:blipFill>
        <p:spPr>
          <a:xfrm>
            <a:off x="8652287" y="1271411"/>
            <a:ext cx="662458" cy="575623"/>
          </a:xfrm>
          <a:prstGeom prst="rect">
            <a:avLst/>
          </a:prstGeom>
          <a:ln w="12700">
            <a:miter lim="400000"/>
          </a:ln>
        </p:spPr>
      </p:pic>
      <p:pic>
        <p:nvPicPr>
          <p:cNvPr id="1020" name="image13.png"/>
          <p:cNvPicPr>
            <a:picLocks noChangeAspect="1"/>
          </p:cNvPicPr>
          <p:nvPr/>
        </p:nvPicPr>
        <p:blipFill>
          <a:blip r:embed="rId10">
            <a:extLst/>
          </a:blip>
          <a:stretch>
            <a:fillRect/>
          </a:stretch>
        </p:blipFill>
        <p:spPr>
          <a:xfrm>
            <a:off x="8531261" y="1656731"/>
            <a:ext cx="350492" cy="430010"/>
          </a:xfrm>
          <a:prstGeom prst="rect">
            <a:avLst/>
          </a:prstGeom>
          <a:ln w="12700">
            <a:miter lim="400000"/>
          </a:ln>
        </p:spPr>
      </p:pic>
      <p:pic>
        <p:nvPicPr>
          <p:cNvPr id="1021" name="image14.png"/>
          <p:cNvPicPr>
            <a:picLocks noChangeAspect="1"/>
          </p:cNvPicPr>
          <p:nvPr/>
        </p:nvPicPr>
        <p:blipFill>
          <a:blip r:embed="rId11">
            <a:extLst/>
          </a:blip>
          <a:stretch>
            <a:fillRect/>
          </a:stretch>
        </p:blipFill>
        <p:spPr>
          <a:xfrm>
            <a:off x="1880079" y="1283757"/>
            <a:ext cx="1061041" cy="713415"/>
          </a:xfrm>
          <a:prstGeom prst="rect">
            <a:avLst/>
          </a:prstGeom>
          <a:ln w="12700">
            <a:miter lim="400000"/>
          </a:ln>
        </p:spPr>
      </p:pic>
      <p:pic>
        <p:nvPicPr>
          <p:cNvPr id="1022" name="image15.png"/>
          <p:cNvPicPr>
            <a:picLocks noChangeAspect="1"/>
          </p:cNvPicPr>
          <p:nvPr/>
        </p:nvPicPr>
        <p:blipFill>
          <a:blip r:embed="rId12">
            <a:extLst/>
          </a:blip>
          <a:stretch>
            <a:fillRect/>
          </a:stretch>
        </p:blipFill>
        <p:spPr>
          <a:xfrm>
            <a:off x="318433" y="4475925"/>
            <a:ext cx="1172176" cy="586088"/>
          </a:xfrm>
          <a:prstGeom prst="rect">
            <a:avLst/>
          </a:prstGeom>
          <a:ln w="12700">
            <a:miter lim="400000"/>
          </a:ln>
        </p:spPr>
      </p:pic>
      <p:pic>
        <p:nvPicPr>
          <p:cNvPr id="1023" name="image16.png"/>
          <p:cNvPicPr>
            <a:picLocks noChangeAspect="1"/>
          </p:cNvPicPr>
          <p:nvPr/>
        </p:nvPicPr>
        <p:blipFill>
          <a:blip r:embed="rId13">
            <a:extLst/>
          </a:blip>
          <a:stretch>
            <a:fillRect/>
          </a:stretch>
        </p:blipFill>
        <p:spPr>
          <a:xfrm>
            <a:off x="7392054" y="4355189"/>
            <a:ext cx="1489700" cy="840487"/>
          </a:xfrm>
          <a:prstGeom prst="rect">
            <a:avLst/>
          </a:prstGeom>
          <a:ln w="12700">
            <a:miter lim="400000"/>
          </a:ln>
        </p:spPr>
      </p:pic>
      <p:sp>
        <p:nvSpPr>
          <p:cNvPr id="1024" name="Shape 1024"/>
          <p:cNvSpPr/>
          <p:nvPr/>
        </p:nvSpPr>
        <p:spPr>
          <a:xfrm rot="8297619">
            <a:off x="6108160" y="2957641"/>
            <a:ext cx="473205" cy="214518"/>
          </a:xfrm>
          <a:prstGeom prst="leftRightArrow">
            <a:avLst>
              <a:gd name="adj1" fmla="val 50000"/>
              <a:gd name="adj2" fmla="val 50000"/>
            </a:avLst>
          </a:prstGeom>
          <a:solidFill>
            <a:srgbClr val="00B05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pic>
        <p:nvPicPr>
          <p:cNvPr id="1025" name="image17.png"/>
          <p:cNvPicPr>
            <a:picLocks noChangeAspect="1"/>
          </p:cNvPicPr>
          <p:nvPr/>
        </p:nvPicPr>
        <p:blipFill>
          <a:blip r:embed="rId14">
            <a:extLst/>
          </a:blip>
          <a:stretch>
            <a:fillRect/>
          </a:stretch>
        </p:blipFill>
        <p:spPr>
          <a:xfrm>
            <a:off x="2768390" y="3505271"/>
            <a:ext cx="779913" cy="303551"/>
          </a:xfrm>
          <a:prstGeom prst="rect">
            <a:avLst/>
          </a:prstGeom>
          <a:ln w="12700">
            <a:miter lim="400000"/>
          </a:ln>
        </p:spPr>
      </p:pic>
      <p:pic>
        <p:nvPicPr>
          <p:cNvPr id="1026" name="image18.png"/>
          <p:cNvPicPr>
            <a:picLocks noChangeAspect="1"/>
          </p:cNvPicPr>
          <p:nvPr/>
        </p:nvPicPr>
        <p:blipFill>
          <a:blip r:embed="rId15">
            <a:extLst/>
          </a:blip>
          <a:stretch>
            <a:fillRect/>
          </a:stretch>
        </p:blipFill>
        <p:spPr>
          <a:xfrm>
            <a:off x="4612249" y="3372158"/>
            <a:ext cx="519001" cy="519001"/>
          </a:xfrm>
          <a:prstGeom prst="rect">
            <a:avLst/>
          </a:prstGeom>
          <a:ln w="12700">
            <a:miter lim="400000"/>
          </a:ln>
        </p:spPr>
      </p:pic>
      <p:pic>
        <p:nvPicPr>
          <p:cNvPr id="1027" name="image19.png"/>
          <p:cNvPicPr>
            <a:picLocks noChangeAspect="1"/>
          </p:cNvPicPr>
          <p:nvPr/>
        </p:nvPicPr>
        <p:blipFill>
          <a:blip r:embed="rId16">
            <a:extLst/>
          </a:blip>
          <a:stretch>
            <a:fillRect/>
          </a:stretch>
        </p:blipFill>
        <p:spPr>
          <a:xfrm>
            <a:off x="10500123" y="1220130"/>
            <a:ext cx="1142734" cy="825424"/>
          </a:xfrm>
          <a:prstGeom prst="rect">
            <a:avLst/>
          </a:prstGeom>
          <a:ln w="12700">
            <a:miter lim="400000"/>
          </a:ln>
        </p:spPr>
      </p:pic>
      <p:sp>
        <p:nvSpPr>
          <p:cNvPr id="1028" name="Shape 1028"/>
          <p:cNvSpPr/>
          <p:nvPr/>
        </p:nvSpPr>
        <p:spPr>
          <a:xfrm>
            <a:off x="5600796" y="3454856"/>
            <a:ext cx="3935195" cy="47131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defRPr sz="1000">
                <a:solidFill>
                  <a:srgbClr val="FFFFFF"/>
                </a:solidFill>
                <a:latin typeface="Avenir Next"/>
                <a:ea typeface="Avenir Next"/>
                <a:cs typeface="Avenir Next"/>
                <a:sym typeface="Avenir Next"/>
              </a:defRPr>
            </a:pPr>
            <a:r>
              <a:t>Code artifacts, including applications are stored/retrieved in </a:t>
            </a:r>
            <a:r>
              <a:rPr b="1"/>
              <a:t>NPM</a:t>
            </a:r>
            <a:r>
              <a:t> and </a:t>
            </a:r>
            <a:r>
              <a:rPr b="1"/>
              <a:t>Bower </a:t>
            </a:r>
          </a:p>
        </p:txBody>
      </p:sp>
      <p:pic>
        <p:nvPicPr>
          <p:cNvPr id="1029" name="image20.png"/>
          <p:cNvPicPr>
            <a:picLocks noChangeAspect="1"/>
          </p:cNvPicPr>
          <p:nvPr/>
        </p:nvPicPr>
        <p:blipFill>
          <a:blip r:embed="rId17">
            <a:extLst/>
          </a:blip>
          <a:stretch>
            <a:fillRect/>
          </a:stretch>
        </p:blipFill>
        <p:spPr>
          <a:xfrm>
            <a:off x="3675011" y="3505271"/>
            <a:ext cx="836712" cy="271070"/>
          </a:xfrm>
          <a:prstGeom prst="rect">
            <a:avLst/>
          </a:prstGeom>
          <a:ln w="12700">
            <a:miter lim="400000"/>
          </a:ln>
        </p:spPr>
      </p:pic>
      <p:pic>
        <p:nvPicPr>
          <p:cNvPr id="1030" name="image21.png"/>
          <p:cNvPicPr>
            <a:picLocks noChangeAspect="1"/>
          </p:cNvPicPr>
          <p:nvPr/>
        </p:nvPicPr>
        <p:blipFill>
          <a:blip r:embed="rId18">
            <a:extLst/>
          </a:blip>
          <a:stretch>
            <a:fillRect/>
          </a:stretch>
        </p:blipFill>
        <p:spPr>
          <a:xfrm>
            <a:off x="3404941" y="4529485"/>
            <a:ext cx="586903" cy="580319"/>
          </a:xfrm>
          <a:prstGeom prst="rect">
            <a:avLst/>
          </a:prstGeom>
          <a:ln w="12700">
            <a:miter lim="400000"/>
          </a:ln>
        </p:spPr>
      </p:pic>
      <p:pic>
        <p:nvPicPr>
          <p:cNvPr id="1031" name="image10.png"/>
          <p:cNvPicPr>
            <a:picLocks noChangeAspect="1"/>
          </p:cNvPicPr>
          <p:nvPr/>
        </p:nvPicPr>
        <p:blipFill>
          <a:blip r:embed="rId7">
            <a:extLst/>
          </a:blip>
          <a:stretch>
            <a:fillRect/>
          </a:stretch>
        </p:blipFill>
        <p:spPr>
          <a:xfrm>
            <a:off x="6661359" y="1300237"/>
            <a:ext cx="899423" cy="747681"/>
          </a:xfrm>
          <a:prstGeom prst="rect">
            <a:avLst/>
          </a:prstGeom>
          <a:ln w="12700">
            <a:miter lim="400000"/>
          </a:ln>
        </p:spPr>
      </p:pic>
      <p:pic>
        <p:nvPicPr>
          <p:cNvPr id="1032" name="image9.png"/>
          <p:cNvPicPr>
            <a:picLocks noChangeAspect="1"/>
          </p:cNvPicPr>
          <p:nvPr/>
        </p:nvPicPr>
        <p:blipFill>
          <a:blip r:embed="rId6">
            <a:extLst/>
          </a:blip>
          <a:stretch>
            <a:fillRect/>
          </a:stretch>
        </p:blipFill>
        <p:spPr>
          <a:xfrm>
            <a:off x="5379962" y="1273881"/>
            <a:ext cx="699581" cy="748619"/>
          </a:xfrm>
          <a:prstGeom prst="rect">
            <a:avLst/>
          </a:prstGeom>
          <a:ln w="12700">
            <a:miter lim="400000"/>
          </a:ln>
        </p:spPr>
      </p:pic>
      <p:sp>
        <p:nvSpPr>
          <p:cNvPr id="1033" name="Shape 1033"/>
          <p:cNvSpPr/>
          <p:nvPr/>
        </p:nvSpPr>
        <p:spPr>
          <a:xfrm>
            <a:off x="9995674" y="3178929"/>
            <a:ext cx="1937776" cy="35685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b="1" sz="1000">
                <a:solidFill>
                  <a:srgbClr val="0070C0"/>
                </a:solidFill>
                <a:latin typeface="Avenir Next"/>
                <a:ea typeface="Avenir Next"/>
                <a:cs typeface="Avenir Next"/>
                <a:sym typeface="Avenir Next"/>
              </a:defRPr>
            </a:lvl1pPr>
          </a:lstStyle>
          <a:p>
            <a:pPr/>
            <a:r>
              <a:t>Passes Automated QA</a:t>
            </a:r>
          </a:p>
        </p:txBody>
      </p:sp>
      <p:sp>
        <p:nvSpPr>
          <p:cNvPr id="1034" name="Shape 1034"/>
          <p:cNvSpPr/>
          <p:nvPr/>
        </p:nvSpPr>
        <p:spPr>
          <a:xfrm flipH="1" rot="16200000">
            <a:off x="3154656"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5" name="Shape 1035"/>
          <p:cNvSpPr/>
          <p:nvPr/>
        </p:nvSpPr>
        <p:spPr>
          <a:xfrm flipH="1" rot="16200000">
            <a:off x="4880965"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6" name="Shape 1036"/>
          <p:cNvSpPr/>
          <p:nvPr/>
        </p:nvSpPr>
        <p:spPr>
          <a:xfrm flipH="1" rot="16200000">
            <a:off x="6288467"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7" name="Shape 1037"/>
          <p:cNvSpPr/>
          <p:nvPr/>
        </p:nvSpPr>
        <p:spPr>
          <a:xfrm flipH="1" rot="16200000">
            <a:off x="7647074" y="1497184"/>
            <a:ext cx="183891"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8" name="Shape 1038"/>
          <p:cNvSpPr/>
          <p:nvPr/>
        </p:nvSpPr>
        <p:spPr>
          <a:xfrm flipH="1" rot="16200000">
            <a:off x="10062068" y="1497184"/>
            <a:ext cx="183890"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39" name="Shape 1039"/>
          <p:cNvSpPr/>
          <p:nvPr/>
        </p:nvSpPr>
        <p:spPr>
          <a:xfrm flipH="1" rot="10800000">
            <a:off x="740862" y="3505269"/>
            <a:ext cx="201268" cy="6641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980"/>
                </a:moveTo>
                <a:lnTo>
                  <a:pt x="5400" y="16980"/>
                </a:lnTo>
                <a:lnTo>
                  <a:pt x="5400" y="0"/>
                </a:lnTo>
                <a:lnTo>
                  <a:pt x="16200" y="0"/>
                </a:lnTo>
                <a:lnTo>
                  <a:pt x="16200" y="16980"/>
                </a:lnTo>
                <a:lnTo>
                  <a:pt x="21600" y="16980"/>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0" name="Shape 1040"/>
          <p:cNvSpPr/>
          <p:nvPr/>
        </p:nvSpPr>
        <p:spPr>
          <a:xfrm rot="5400000">
            <a:off x="1626498" y="4644337"/>
            <a:ext cx="183890" cy="316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29"/>
                </a:moveTo>
                <a:lnTo>
                  <a:pt x="5400" y="15329"/>
                </a:lnTo>
                <a:lnTo>
                  <a:pt x="5400" y="0"/>
                </a:lnTo>
                <a:lnTo>
                  <a:pt x="16200" y="0"/>
                </a:lnTo>
                <a:lnTo>
                  <a:pt x="16200" y="15329"/>
                </a:lnTo>
                <a:lnTo>
                  <a:pt x="21600" y="15329"/>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1" name="Shape 1041"/>
          <p:cNvSpPr/>
          <p:nvPr/>
        </p:nvSpPr>
        <p:spPr>
          <a:xfrm rot="5400000">
            <a:off x="6859787" y="4443317"/>
            <a:ext cx="173111" cy="851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404"/>
                </a:moveTo>
                <a:lnTo>
                  <a:pt x="5400" y="19404"/>
                </a:lnTo>
                <a:lnTo>
                  <a:pt x="5400" y="0"/>
                </a:lnTo>
                <a:lnTo>
                  <a:pt x="16200" y="0"/>
                </a:lnTo>
                <a:lnTo>
                  <a:pt x="16200" y="19404"/>
                </a:lnTo>
                <a:lnTo>
                  <a:pt x="21600" y="19404"/>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2" name="Shape 1042"/>
          <p:cNvSpPr/>
          <p:nvPr/>
        </p:nvSpPr>
        <p:spPr>
          <a:xfrm rot="5400000">
            <a:off x="10140149" y="4682412"/>
            <a:ext cx="190974" cy="316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087"/>
                </a:moveTo>
                <a:lnTo>
                  <a:pt x="5400" y="15087"/>
                </a:lnTo>
                <a:lnTo>
                  <a:pt x="5400" y="0"/>
                </a:lnTo>
                <a:lnTo>
                  <a:pt x="16200" y="0"/>
                </a:lnTo>
                <a:lnTo>
                  <a:pt x="16200" y="15087"/>
                </a:lnTo>
                <a:lnTo>
                  <a:pt x="21600" y="15087"/>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pic>
        <p:nvPicPr>
          <p:cNvPr id="1043" name="image22.png" descr="http://connect.icrossing.co.uk/wp-content/uploads/2013/04/DesktopMobile.png"/>
          <p:cNvPicPr>
            <a:picLocks noChangeAspect="1"/>
          </p:cNvPicPr>
          <p:nvPr/>
        </p:nvPicPr>
        <p:blipFill>
          <a:blip r:embed="rId19">
            <a:extLst/>
          </a:blip>
          <a:stretch>
            <a:fillRect/>
          </a:stretch>
        </p:blipFill>
        <p:spPr>
          <a:xfrm>
            <a:off x="2127751" y="4535404"/>
            <a:ext cx="1202952" cy="494217"/>
          </a:xfrm>
          <a:prstGeom prst="rect">
            <a:avLst/>
          </a:prstGeom>
          <a:ln w="12700">
            <a:miter lim="400000"/>
          </a:ln>
        </p:spPr>
      </p:pic>
      <p:pic>
        <p:nvPicPr>
          <p:cNvPr id="1044" name="image23.png" descr="https://upload.wikimedia.org/wikipedia/en/0/0d/W3af_project_logo.png"/>
          <p:cNvPicPr>
            <a:picLocks noChangeAspect="1"/>
          </p:cNvPicPr>
          <p:nvPr/>
        </p:nvPicPr>
        <p:blipFill>
          <a:blip r:embed="rId20">
            <a:extLst/>
          </a:blip>
          <a:stretch>
            <a:fillRect/>
          </a:stretch>
        </p:blipFill>
        <p:spPr>
          <a:xfrm>
            <a:off x="4972910" y="4224976"/>
            <a:ext cx="1377463" cy="495886"/>
          </a:xfrm>
          <a:prstGeom prst="rect">
            <a:avLst/>
          </a:prstGeom>
          <a:ln w="12700">
            <a:miter lim="400000"/>
          </a:ln>
        </p:spPr>
      </p:pic>
      <p:pic>
        <p:nvPicPr>
          <p:cNvPr id="1045" name="image24.png" descr="http://www.ebusinessinformation.fr/img/gatling.png"/>
          <p:cNvPicPr>
            <a:picLocks noChangeAspect="1"/>
          </p:cNvPicPr>
          <p:nvPr/>
        </p:nvPicPr>
        <p:blipFill>
          <a:blip r:embed="rId21">
            <a:extLst/>
          </a:blip>
          <a:stretch>
            <a:fillRect/>
          </a:stretch>
        </p:blipFill>
        <p:spPr>
          <a:xfrm>
            <a:off x="5393758" y="4675577"/>
            <a:ext cx="705987" cy="617739"/>
          </a:xfrm>
          <a:prstGeom prst="rect">
            <a:avLst/>
          </a:prstGeom>
          <a:ln w="12700">
            <a:miter lim="400000"/>
          </a:ln>
        </p:spPr>
      </p:pic>
      <p:sp>
        <p:nvSpPr>
          <p:cNvPr id="1046" name="Shape 1046"/>
          <p:cNvSpPr/>
          <p:nvPr/>
        </p:nvSpPr>
        <p:spPr>
          <a:xfrm rot="5400000">
            <a:off x="4270296" y="4556698"/>
            <a:ext cx="175325" cy="583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356"/>
                </a:moveTo>
                <a:lnTo>
                  <a:pt x="5400" y="18356"/>
                </a:lnTo>
                <a:lnTo>
                  <a:pt x="5400" y="0"/>
                </a:lnTo>
                <a:lnTo>
                  <a:pt x="16200" y="0"/>
                </a:lnTo>
                <a:lnTo>
                  <a:pt x="16200" y="18356"/>
                </a:lnTo>
                <a:lnTo>
                  <a:pt x="21600" y="18356"/>
                </a:lnTo>
                <a:lnTo>
                  <a:pt x="10800" y="21600"/>
                </a:lnTo>
                <a:close/>
              </a:path>
            </a:pathLst>
          </a:custGeom>
          <a:solidFill>
            <a:srgbClr val="00B0F0"/>
          </a:solidFill>
          <a:ln w="12700">
            <a:miter lim="400000"/>
          </a:ln>
        </p:spPr>
        <p:txBody>
          <a:bodyPr lIns="45719" rIns="45719"/>
          <a:lstStyle/>
          <a:p>
            <a:pPr>
              <a:lnSpc>
                <a:spcPct val="80000"/>
              </a:lnSpc>
              <a:defRPr b="1">
                <a:solidFill>
                  <a:srgbClr val="404040"/>
                </a:solidFill>
                <a:latin typeface="Avenir Next"/>
                <a:ea typeface="Avenir Next"/>
                <a:cs typeface="Avenir Next"/>
                <a:sym typeface="Avenir Next"/>
              </a:defRPr>
            </a:pPr>
          </a:p>
        </p:txBody>
      </p:sp>
      <p:sp>
        <p:nvSpPr>
          <p:cNvPr id="1047" name="Shape 1047"/>
          <p:cNvSpPr/>
          <p:nvPr/>
        </p:nvSpPr>
        <p:spPr>
          <a:xfrm>
            <a:off x="4283273" y="5298099"/>
            <a:ext cx="2891867" cy="7069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000">
                <a:solidFill>
                  <a:srgbClr val="FFFFFF"/>
                </a:solidFill>
                <a:latin typeface="Avenir Next"/>
                <a:ea typeface="Avenir Next"/>
                <a:cs typeface="Avenir Next"/>
                <a:sym typeface="Avenir Next"/>
              </a:defRPr>
            </a:pPr>
            <a:r>
              <a:t>One deployed, application is automatically scanned by </a:t>
            </a:r>
            <a:r>
              <a:rPr b="1"/>
              <a:t>w3af </a:t>
            </a:r>
            <a:r>
              <a:t>and </a:t>
            </a:r>
            <a:r>
              <a:rPr b="1"/>
              <a:t>Gatling </a:t>
            </a:r>
            <a:r>
              <a:t>for security and performance</a:t>
            </a:r>
          </a:p>
        </p:txBody>
      </p:sp>
      <p:sp>
        <p:nvSpPr>
          <p:cNvPr id="1048" name="Shape 1048"/>
          <p:cNvSpPr/>
          <p:nvPr/>
        </p:nvSpPr>
        <p:spPr>
          <a:xfrm>
            <a:off x="115343" y="2035205"/>
            <a:ext cx="1590120" cy="117828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1000">
                <a:solidFill>
                  <a:srgbClr val="FFFFFF"/>
                </a:solidFill>
                <a:latin typeface="Avenir Next"/>
                <a:ea typeface="Avenir Next"/>
                <a:cs typeface="Avenir Next"/>
                <a:sym typeface="Avenir Next"/>
              </a:defRPr>
            </a:lvl1pPr>
          </a:lstStyle>
          <a:p>
            <a:pPr/>
            <a:r>
              <a:t>Developer cuts feature branch, writes tests, writes code, and submits for review</a:t>
            </a:r>
          </a:p>
        </p:txBody>
      </p:sp>
      <p:sp>
        <p:nvSpPr>
          <p:cNvPr id="1049" name="Shape 1049"/>
          <p:cNvSpPr/>
          <p:nvPr/>
        </p:nvSpPr>
        <p:spPr>
          <a:xfrm>
            <a:off x="650301" y="939615"/>
            <a:ext cx="542126" cy="1096330"/>
          </a:xfrm>
          <a:custGeom>
            <a:avLst/>
            <a:gdLst/>
            <a:ahLst/>
            <a:cxnLst>
              <a:cxn ang="0">
                <a:pos x="wd2" y="hd2"/>
              </a:cxn>
              <a:cxn ang="5400000">
                <a:pos x="wd2" y="hd2"/>
              </a:cxn>
              <a:cxn ang="10800000">
                <a:pos x="wd2" y="hd2"/>
              </a:cxn>
              <a:cxn ang="16200000">
                <a:pos x="wd2" y="hd2"/>
              </a:cxn>
            </a:cxnLst>
            <a:rect l="0" t="0" r="r" b="b"/>
            <a:pathLst>
              <a:path w="21485" h="21600" fill="norm" stroke="1" extrusionOk="0">
                <a:moveTo>
                  <a:pt x="10823" y="9971"/>
                </a:moveTo>
                <a:lnTo>
                  <a:pt x="10823" y="11373"/>
                </a:lnTo>
                <a:lnTo>
                  <a:pt x="10823" y="11373"/>
                </a:lnTo>
                <a:lnTo>
                  <a:pt x="10823" y="9971"/>
                </a:lnTo>
                <a:close/>
                <a:moveTo>
                  <a:pt x="10823" y="8568"/>
                </a:moveTo>
                <a:lnTo>
                  <a:pt x="10823" y="9920"/>
                </a:lnTo>
                <a:lnTo>
                  <a:pt x="10823" y="9920"/>
                </a:lnTo>
                <a:lnTo>
                  <a:pt x="10823" y="8568"/>
                </a:lnTo>
                <a:close/>
                <a:moveTo>
                  <a:pt x="10821" y="3841"/>
                </a:moveTo>
                <a:cubicBezTo>
                  <a:pt x="11739" y="3841"/>
                  <a:pt x="12591" y="3990"/>
                  <a:pt x="13298" y="4245"/>
                </a:cubicBezTo>
                <a:lnTo>
                  <a:pt x="13759" y="4543"/>
                </a:lnTo>
                <a:lnTo>
                  <a:pt x="14089" y="4579"/>
                </a:lnTo>
                <a:lnTo>
                  <a:pt x="21418" y="10473"/>
                </a:lnTo>
                <a:cubicBezTo>
                  <a:pt x="21543" y="10573"/>
                  <a:pt x="21490" y="10709"/>
                  <a:pt x="21300" y="10775"/>
                </a:cubicBezTo>
                <a:lnTo>
                  <a:pt x="19921" y="11254"/>
                </a:lnTo>
                <a:cubicBezTo>
                  <a:pt x="19731" y="11320"/>
                  <a:pt x="19475" y="11292"/>
                  <a:pt x="19350" y="11191"/>
                </a:cubicBezTo>
                <a:lnTo>
                  <a:pt x="15088" y="7764"/>
                </a:lnTo>
                <a:lnTo>
                  <a:pt x="14684" y="8677"/>
                </a:lnTo>
                <a:lnTo>
                  <a:pt x="14483" y="9945"/>
                </a:lnTo>
                <a:lnTo>
                  <a:pt x="14684" y="11213"/>
                </a:lnTo>
                <a:lnTo>
                  <a:pt x="14854" y="11614"/>
                </a:lnTo>
                <a:lnTo>
                  <a:pt x="17078" y="16316"/>
                </a:lnTo>
                <a:lnTo>
                  <a:pt x="14672" y="16316"/>
                </a:lnTo>
                <a:lnTo>
                  <a:pt x="14672" y="21389"/>
                </a:lnTo>
                <a:cubicBezTo>
                  <a:pt x="14672" y="21505"/>
                  <a:pt x="14494" y="21600"/>
                  <a:pt x="14273" y="21600"/>
                </a:cubicBezTo>
                <a:lnTo>
                  <a:pt x="12676" y="21600"/>
                </a:lnTo>
                <a:cubicBezTo>
                  <a:pt x="12455" y="21600"/>
                  <a:pt x="12276" y="21505"/>
                  <a:pt x="12276" y="21389"/>
                </a:cubicBezTo>
                <a:lnTo>
                  <a:pt x="12276" y="16316"/>
                </a:lnTo>
                <a:lnTo>
                  <a:pt x="9985" y="16316"/>
                </a:lnTo>
                <a:lnTo>
                  <a:pt x="9985" y="21389"/>
                </a:lnTo>
                <a:cubicBezTo>
                  <a:pt x="9985" y="21505"/>
                  <a:pt x="9806" y="21600"/>
                  <a:pt x="9586" y="21600"/>
                </a:cubicBezTo>
                <a:lnTo>
                  <a:pt x="7988" y="21600"/>
                </a:lnTo>
                <a:cubicBezTo>
                  <a:pt x="7768" y="21600"/>
                  <a:pt x="7589" y="21505"/>
                  <a:pt x="7589" y="21389"/>
                </a:cubicBezTo>
                <a:lnTo>
                  <a:pt x="7589" y="16316"/>
                </a:lnTo>
                <a:lnTo>
                  <a:pt x="4711" y="16316"/>
                </a:lnTo>
                <a:lnTo>
                  <a:pt x="6377" y="12793"/>
                </a:lnTo>
                <a:lnTo>
                  <a:pt x="6408" y="12516"/>
                </a:lnTo>
                <a:cubicBezTo>
                  <a:pt x="6537" y="12082"/>
                  <a:pt x="6784" y="11724"/>
                  <a:pt x="6961" y="11213"/>
                </a:cubicBezTo>
                <a:lnTo>
                  <a:pt x="7163" y="9945"/>
                </a:lnTo>
                <a:lnTo>
                  <a:pt x="6961" y="8677"/>
                </a:lnTo>
                <a:cubicBezTo>
                  <a:pt x="6843" y="8336"/>
                  <a:pt x="6694" y="8064"/>
                  <a:pt x="6569" y="7792"/>
                </a:cubicBezTo>
                <a:lnTo>
                  <a:pt x="6555" y="7742"/>
                </a:lnTo>
                <a:lnTo>
                  <a:pt x="2136" y="11296"/>
                </a:lnTo>
                <a:cubicBezTo>
                  <a:pt x="2011" y="11397"/>
                  <a:pt x="1755" y="11425"/>
                  <a:pt x="1565" y="11359"/>
                </a:cubicBezTo>
                <a:lnTo>
                  <a:pt x="186" y="10880"/>
                </a:lnTo>
                <a:cubicBezTo>
                  <a:pt x="-4" y="10813"/>
                  <a:pt x="-57" y="10678"/>
                  <a:pt x="68" y="10578"/>
                </a:cubicBezTo>
                <a:lnTo>
                  <a:pt x="7397" y="4684"/>
                </a:lnTo>
                <a:lnTo>
                  <a:pt x="7514" y="4671"/>
                </a:lnTo>
                <a:lnTo>
                  <a:pt x="7688" y="4533"/>
                </a:lnTo>
                <a:cubicBezTo>
                  <a:pt x="8490" y="4105"/>
                  <a:pt x="9598" y="3841"/>
                  <a:pt x="10821" y="3841"/>
                </a:cubicBezTo>
                <a:close/>
                <a:moveTo>
                  <a:pt x="10823" y="0"/>
                </a:moveTo>
                <a:cubicBezTo>
                  <a:pt x="12557" y="0"/>
                  <a:pt x="13963" y="718"/>
                  <a:pt x="13963" y="1604"/>
                </a:cubicBezTo>
                <a:cubicBezTo>
                  <a:pt x="13963" y="2490"/>
                  <a:pt x="12557" y="3208"/>
                  <a:pt x="10823" y="3208"/>
                </a:cubicBezTo>
                <a:cubicBezTo>
                  <a:pt x="9088" y="3208"/>
                  <a:pt x="7682" y="2490"/>
                  <a:pt x="7682" y="1604"/>
                </a:cubicBezTo>
                <a:cubicBezTo>
                  <a:pt x="7682" y="718"/>
                  <a:pt x="9088" y="0"/>
                  <a:pt x="10823" y="0"/>
                </a:cubicBezTo>
                <a:close/>
              </a:path>
            </a:pathLst>
          </a:custGeom>
          <a:solidFill>
            <a:srgbClr val="0083B3"/>
          </a:solidFill>
          <a:ln w="12700">
            <a:miter lim="400000"/>
          </a:ln>
        </p:spPr>
        <p:txBody>
          <a:bodyPr lIns="45719" rIns="45719" anchor="ctr"/>
          <a:lstStyle/>
          <a:p>
            <a:pPr algn="ctr">
              <a:defRPr sz="1300">
                <a:solidFill>
                  <a:srgbClr val="FF6666"/>
                </a:solidFill>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3" name="image25.png"/>
          <p:cNvPicPr>
            <a:picLocks noChangeAspect="1"/>
          </p:cNvPicPr>
          <p:nvPr/>
        </p:nvPicPr>
        <p:blipFill>
          <a:blip r:embed="rId3">
            <a:extLst/>
          </a:blip>
          <a:stretch>
            <a:fillRect/>
          </a:stretch>
        </p:blipFill>
        <p:spPr>
          <a:xfrm>
            <a:off x="74983" y="429970"/>
            <a:ext cx="12042040" cy="5726816"/>
          </a:xfrm>
          <a:prstGeom prst="rect">
            <a:avLst/>
          </a:prstGeom>
          <a:ln w="12700">
            <a:miter lim="400000"/>
          </a:ln>
        </p:spPr>
      </p:pic>
      <p:grpSp>
        <p:nvGrpSpPr>
          <p:cNvPr id="1061" name="Group 1061"/>
          <p:cNvGrpSpPr/>
          <p:nvPr/>
        </p:nvGrpSpPr>
        <p:grpSpPr>
          <a:xfrm>
            <a:off x="1716459" y="1184268"/>
            <a:ext cx="393226" cy="868204"/>
            <a:chOff x="0" y="0"/>
            <a:chExt cx="393224" cy="868202"/>
          </a:xfrm>
        </p:grpSpPr>
        <p:sp>
          <p:nvSpPr>
            <p:cNvPr id="1054" name="Shape 1054"/>
            <p:cNvSpPr/>
            <p:nvPr/>
          </p:nvSpPr>
          <p:spPr>
            <a:xfrm>
              <a:off x="122177" y="0"/>
              <a:ext cx="140363" cy="138085"/>
            </a:xfrm>
            <a:prstGeom prst="ellipse">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5" name="Shape 1055"/>
            <p:cNvSpPr/>
            <p:nvPr/>
          </p:nvSpPr>
          <p:spPr>
            <a:xfrm>
              <a:off x="103036" y="173396"/>
              <a:ext cx="187152" cy="361652"/>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6" name="Shape 1056"/>
            <p:cNvSpPr/>
            <p:nvPr/>
          </p:nvSpPr>
          <p:spPr>
            <a:xfrm rot="1192850">
              <a:off x="56653" y="155764"/>
              <a:ext cx="55297" cy="342883"/>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7" name="Shape 1057"/>
            <p:cNvSpPr/>
            <p:nvPr/>
          </p:nvSpPr>
          <p:spPr>
            <a:xfrm>
              <a:off x="103036" y="473675"/>
              <a:ext cx="72309" cy="394528"/>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8" name="Shape 1058"/>
            <p:cNvSpPr/>
            <p:nvPr/>
          </p:nvSpPr>
          <p:spPr>
            <a:xfrm>
              <a:off x="217880" y="473675"/>
              <a:ext cx="72308" cy="394528"/>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59" name="Shape 1059"/>
            <p:cNvSpPr/>
            <p:nvPr/>
          </p:nvSpPr>
          <p:spPr>
            <a:xfrm flipH="1" rot="20407150">
              <a:off x="281275" y="155764"/>
              <a:ext cx="55297" cy="342883"/>
            </a:xfrm>
            <a:prstGeom prst="roundRect">
              <a:avLst>
                <a:gd name="adj" fmla="val 16667"/>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sp>
          <p:nvSpPr>
            <p:cNvPr id="1060" name="Shape 1060"/>
            <p:cNvSpPr/>
            <p:nvPr/>
          </p:nvSpPr>
          <p:spPr>
            <a:xfrm>
              <a:off x="113777" y="158490"/>
              <a:ext cx="159504" cy="70779"/>
            </a:xfrm>
            <a:prstGeom prst="rect">
              <a:avLst/>
            </a:prstGeom>
            <a:solidFill>
              <a:srgbClr val="0083B3"/>
            </a:solidFill>
            <a:ln w="12700" cap="flat">
              <a:noFill/>
              <a:miter lim="400000"/>
            </a:ln>
            <a:effectLst/>
          </p:spPr>
          <p:txBody>
            <a:bodyPr wrap="square" lIns="45719" tIns="45719" rIns="45719" bIns="45719" numCol="1" anchor="ctr">
              <a:noAutofit/>
            </a:bodyPr>
            <a:lstStyle/>
            <a:p>
              <a:pPr algn="ctr">
                <a:defRPr sz="1300">
                  <a:solidFill>
                    <a:srgbClr val="FF6666"/>
                  </a:solidFill>
                  <a:latin typeface="Arial"/>
                  <a:ea typeface="Arial"/>
                  <a:cs typeface="Arial"/>
                  <a:sym typeface="Arial"/>
                </a:defRPr>
              </a:pP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065" name="image26.png" descr="http://www.leanstartupstudio.com/wp_leanstartupstudio/wp-content/uploads/2013/06/feedback-loop.png"/>
          <p:cNvPicPr>
            <a:picLocks noChangeAspect="1"/>
          </p:cNvPicPr>
          <p:nvPr/>
        </p:nvPicPr>
        <p:blipFill>
          <a:blip r:embed="rId2">
            <a:extLst/>
          </a:blip>
          <a:stretch>
            <a:fillRect/>
          </a:stretch>
        </p:blipFill>
        <p:spPr>
          <a:xfrm>
            <a:off x="2830377" y="1225861"/>
            <a:ext cx="5772633" cy="490993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7" name="Shape 1067"/>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9" name="Shape 1069"/>
          <p:cNvSpPr/>
          <p:nvPr>
            <p:ph type="title"/>
          </p:nvPr>
        </p:nvSpPr>
        <p:spPr>
          <a:xfrm>
            <a:off x="914400" y="368194"/>
            <a:ext cx="10363200" cy="817563"/>
          </a:xfrm>
          <a:prstGeom prst="rect">
            <a:avLst/>
          </a:prstGeom>
        </p:spPr>
        <p:txBody>
          <a:bodyPr/>
          <a:lstStyle/>
          <a:p>
            <a:pPr/>
            <a:r>
              <a:t>Going Quantum</a:t>
            </a:r>
          </a:p>
        </p:txBody>
      </p:sp>
      <p:sp>
        <p:nvSpPr>
          <p:cNvPr id="1070" name="Shape 1070"/>
          <p:cNvSpPr/>
          <p:nvPr>
            <p:ph type="body" sz="quarter" idx="1"/>
          </p:nvPr>
        </p:nvSpPr>
        <p:spPr>
          <a:prstGeom prst="rect">
            <a:avLst/>
          </a:prstGeom>
        </p:spPr>
        <p:txBody>
          <a:bodyPr/>
          <a:lstStyle/>
          <a:p>
            <a:pPr/>
            <a:r>
              <a:t>… not all the way.</a:t>
            </a:r>
          </a:p>
        </p:txBody>
      </p:sp>
      <p:sp>
        <p:nvSpPr>
          <p:cNvPr id="1071" name="Shape 1071"/>
          <p:cNvSpPr/>
          <p:nvPr/>
        </p:nvSpPr>
        <p:spPr>
          <a:xfrm>
            <a:off x="914400" y="1749198"/>
            <a:ext cx="10363200" cy="2263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We want AI, but don’t need it</a:t>
            </a:r>
          </a:p>
          <a:p>
            <a:pPr marL="152395" indent="-152395" defTabSz="914377">
              <a:lnSpc>
                <a:spcPct val="90000"/>
              </a:lnSpc>
              <a:spcBef>
                <a:spcPts val="1000"/>
              </a:spcBef>
              <a:buSzPct val="100000"/>
              <a:buFont typeface="Arial"/>
              <a:buChar char="•"/>
              <a:defRPr sz="1600"/>
            </a:pPr>
            <a:r>
              <a:t>In the meantime...</a:t>
            </a:r>
          </a:p>
          <a:p>
            <a:pPr marL="152395" indent="-152395" defTabSz="914377">
              <a:lnSpc>
                <a:spcPct val="90000"/>
              </a:lnSpc>
              <a:spcBef>
                <a:spcPts val="1000"/>
              </a:spcBef>
              <a:buSzPct val="100000"/>
              <a:buFont typeface="Arial"/>
              <a:buChar char="•"/>
              <a:defRPr sz="1600"/>
            </a:pPr>
            <a:r>
              <a:t>Deep Learning, Blue Brain</a:t>
            </a:r>
          </a:p>
          <a:p>
            <a:pPr marL="152395" indent="-152395" defTabSz="914377">
              <a:lnSpc>
                <a:spcPct val="90000"/>
              </a:lnSpc>
              <a:spcBef>
                <a:spcPts val="1000"/>
              </a:spcBef>
              <a:buSzPct val="100000"/>
              <a:buFont typeface="Arial"/>
              <a:buChar char="•"/>
              <a:defRPr sz="1600"/>
            </a:pPr>
            <a:r>
              <a:t>Moaarrr Data (als NEW data)</a:t>
            </a:r>
          </a:p>
          <a:p>
            <a:pPr marL="152395" indent="-152395" defTabSz="914377">
              <a:lnSpc>
                <a:spcPct val="90000"/>
              </a:lnSpc>
              <a:spcBef>
                <a:spcPts val="1000"/>
              </a:spcBef>
              <a:buSzPct val="100000"/>
              <a:buFont typeface="Arial"/>
              <a:buChar char="•"/>
              <a:defRPr sz="1600"/>
            </a:pPr>
            <a:r>
              <a:t>Quantum Processing (Faster Concurrency)</a:t>
            </a:r>
          </a:p>
          <a:p>
            <a:pPr marL="152395" indent="-152395" defTabSz="914377">
              <a:lnSpc>
                <a:spcPct val="90000"/>
              </a:lnSpc>
              <a:spcBef>
                <a:spcPts val="1000"/>
              </a:spcBef>
              <a:buSzPct val="100000"/>
              <a:buFont typeface="Arial"/>
              <a:buChar char="•"/>
              <a:defRPr sz="1600"/>
            </a:pPr>
            <a:r>
              <a:t>Instant, Long Range Communication via entanglement (Lasers are cool, but…)</a:t>
            </a:r>
          </a:p>
        </p:txBody>
      </p:sp>
      <p:pic>
        <p:nvPicPr>
          <p:cNvPr id="1072" name="kafka-logo-wide.png"/>
          <p:cNvPicPr>
            <a:picLocks noChangeAspect="1"/>
          </p:cNvPicPr>
          <p:nvPr/>
        </p:nvPicPr>
        <p:blipFill>
          <a:blip r:embed="rId3">
            <a:extLst/>
          </a:blip>
          <a:stretch>
            <a:fillRect/>
          </a:stretch>
        </p:blipFill>
        <p:spPr>
          <a:xfrm>
            <a:off x="9465537" y="4668273"/>
            <a:ext cx="2317930" cy="1218400"/>
          </a:xfrm>
          <a:prstGeom prst="rect">
            <a:avLst/>
          </a:prstGeom>
          <a:ln w="12700">
            <a:miter lim="400000"/>
          </a:ln>
        </p:spPr>
      </p:pic>
      <p:pic>
        <p:nvPicPr>
          <p:cNvPr id="1073" name="storm_logo.png"/>
          <p:cNvPicPr>
            <a:picLocks noChangeAspect="1"/>
          </p:cNvPicPr>
          <p:nvPr/>
        </p:nvPicPr>
        <p:blipFill>
          <a:blip r:embed="rId4">
            <a:extLst/>
          </a:blip>
          <a:stretch>
            <a:fillRect/>
          </a:stretch>
        </p:blipFill>
        <p:spPr>
          <a:xfrm>
            <a:off x="6513518" y="4790241"/>
            <a:ext cx="2657625" cy="974463"/>
          </a:xfrm>
          <a:prstGeom prst="rect">
            <a:avLst/>
          </a:prstGeom>
          <a:ln w="12700">
            <a:miter lim="400000"/>
          </a:ln>
        </p:spPr>
      </p:pic>
      <p:pic>
        <p:nvPicPr>
          <p:cNvPr id="1074" name="spark_2.png"/>
          <p:cNvPicPr>
            <a:picLocks noChangeAspect="1"/>
          </p:cNvPicPr>
          <p:nvPr/>
        </p:nvPicPr>
        <p:blipFill>
          <a:blip r:embed="rId5">
            <a:extLst/>
          </a:blip>
          <a:stretch>
            <a:fillRect/>
          </a:stretch>
        </p:blipFill>
        <p:spPr>
          <a:xfrm>
            <a:off x="3155159" y="4666341"/>
            <a:ext cx="3810001" cy="1554817"/>
          </a:xfrm>
          <a:prstGeom prst="rect">
            <a:avLst/>
          </a:prstGeom>
          <a:ln w="12700">
            <a:miter lim="400000"/>
          </a:ln>
        </p:spPr>
      </p:pic>
      <p:pic>
        <p:nvPicPr>
          <p:cNvPr id="1075" name="Untitled-1.png"/>
          <p:cNvPicPr>
            <a:picLocks noChangeAspect="1"/>
          </p:cNvPicPr>
          <p:nvPr/>
        </p:nvPicPr>
        <p:blipFill>
          <a:blip r:embed="rId6">
            <a:extLst/>
          </a:blip>
          <a:stretch>
            <a:fillRect/>
          </a:stretch>
        </p:blipFill>
        <p:spPr>
          <a:xfrm>
            <a:off x="949175" y="4632752"/>
            <a:ext cx="2657626" cy="1289441"/>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title"/>
          </p:nvPr>
        </p:nvSpPr>
        <p:spPr>
          <a:xfrm>
            <a:off x="914400" y="368194"/>
            <a:ext cx="10363200" cy="817563"/>
          </a:xfrm>
          <a:prstGeom prst="rect">
            <a:avLst/>
          </a:prstGeom>
        </p:spPr>
        <p:txBody>
          <a:bodyPr/>
          <a:lstStyle/>
          <a:p>
            <a:pPr/>
            <a:r>
              <a:t>Thanks for your time! Questions?</a:t>
            </a:r>
          </a:p>
        </p:txBody>
      </p:sp>
      <p:sp>
        <p:nvSpPr>
          <p:cNvPr id="1080" name="Shape 1080"/>
          <p:cNvSpPr/>
          <p:nvPr/>
        </p:nvSpPr>
        <p:spPr>
          <a:xfrm>
            <a:off x="914400" y="1749198"/>
            <a:ext cx="10363200" cy="3310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2700"/>
            </a:pPr>
            <a:r>
              <a:t>Jesse Warden</a:t>
            </a:r>
          </a:p>
          <a:p>
            <a:pPr marL="152395" indent="-152395" defTabSz="914377">
              <a:lnSpc>
                <a:spcPct val="90000"/>
              </a:lnSpc>
              <a:spcBef>
                <a:spcPts val="1000"/>
              </a:spcBef>
              <a:buSzPct val="100000"/>
              <a:buFont typeface="Arial"/>
              <a:buChar char="•"/>
              <a:defRPr sz="2700"/>
            </a:pPr>
            <a:r>
              <a:t>@jesterxl</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2" invalidUrl="" action="" tgtFrame="" tooltip="" history="1" highlightClick="0" endSnd="0"/>
              </a:rPr>
              <a:t>jesse@jessewarden.com</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3" invalidUrl="" action="" tgtFrame="" tooltip="" history="1" highlightClick="0" endSnd="0"/>
              </a:rPr>
              <a:t>jesse.warden@accenture.com</a:t>
            </a:r>
          </a:p>
          <a:p>
            <a:pPr marL="152395" indent="-152395" defTabSz="914377">
              <a:lnSpc>
                <a:spcPct val="90000"/>
              </a:lnSpc>
              <a:spcBef>
                <a:spcPts val="1000"/>
              </a:spcBef>
              <a:buSzPct val="100000"/>
              <a:buFont typeface="Arial"/>
              <a:buChar char="•"/>
              <a:defRPr sz="2700"/>
            </a:pPr>
            <a:r>
              <a:rPr u="sng">
                <a:solidFill>
                  <a:srgbClr val="5B9BD5"/>
                </a:solidFill>
                <a:uFill>
                  <a:solidFill>
                    <a:srgbClr val="5B9BD5"/>
                  </a:solidFill>
                </a:uFill>
                <a:hlinkClick r:id="rId4" invalidUrl="" action="" tgtFrame="" tooltip="" history="1" highlightClick="0" endSnd="0"/>
              </a:rPr>
              <a:t>http://jessewarden.com</a:t>
            </a:r>
          </a:p>
          <a:p>
            <a:pPr marL="152395" indent="-152395" defTabSz="914377">
              <a:lnSpc>
                <a:spcPct val="90000"/>
              </a:lnSpc>
              <a:spcBef>
                <a:spcPts val="1000"/>
              </a:spcBef>
              <a:buSzPct val="100000"/>
              <a:buFont typeface="Arial"/>
              <a:buChar char="•"/>
              <a:defRPr sz="2700"/>
            </a:pPr>
            <a:r>
              <a:t>Click Books Tab </a:t>
            </a:r>
            <a:r>
              <a:rPr u="sng">
                <a:solidFill>
                  <a:srgbClr val="5B9BD5"/>
                </a:solidFill>
                <a:uFill>
                  <a:solidFill>
                    <a:srgbClr val="5B9BD5"/>
                  </a:solidFill>
                </a:uFill>
                <a:hlinkClick r:id="rId5" invalidUrl="" action="" tgtFrame="" tooltip="" history="1" highlightClick="0" endSnd="0"/>
              </a:rPr>
              <a:t>http://www.oreilly.com/pub/au/4997</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577" name="Shape 577"/>
          <p:cNvSpPr/>
          <p:nvPr/>
        </p:nvSpPr>
        <p:spPr>
          <a:xfrm>
            <a:off x="768095" y="2797757"/>
            <a:ext cx="7597280" cy="3576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77">
              <a:lnSpc>
                <a:spcPct val="90000"/>
              </a:lnSpc>
              <a:defRPr sz="2800"/>
            </a:pPr>
            <a:r>
              <a:rPr sz="7200">
                <a:solidFill>
                  <a:srgbClr val="FFFFFF"/>
                </a:solidFill>
                <a:latin typeface="Open Sans"/>
                <a:ea typeface="Open Sans"/>
                <a:cs typeface="Open Sans"/>
                <a:sym typeface="Open Sans"/>
              </a:rPr>
              <a:t>Inspired by Dr. Sandy Antunes</a:t>
            </a:r>
            <a:endParaRPr sz="7200">
              <a:solidFill>
                <a:srgbClr val="FFFFFF"/>
              </a:solidFill>
              <a:latin typeface="Open Sans"/>
              <a:ea typeface="Open Sans"/>
              <a:cs typeface="Open Sans"/>
              <a:sym typeface="Open Sans"/>
            </a:endParaRPr>
          </a:p>
          <a:p>
            <a:pPr defTabSz="914377">
              <a:lnSpc>
                <a:spcPct val="90000"/>
              </a:lnSpc>
              <a:defRPr sz="2800"/>
            </a:pPr>
            <a:r>
              <a:rPr sz="7200">
                <a:solidFill>
                  <a:srgbClr val="FFFFFF"/>
                </a:solidFill>
                <a:latin typeface="Open Sans"/>
                <a:ea typeface="Open Sans"/>
                <a:cs typeface="Open Sans"/>
                <a:sym typeface="Open Sans"/>
              </a:rPr>
              <a:t>Project Calliope</a:t>
            </a:r>
          </a:p>
        </p:txBody>
      </p:sp>
      <p:pic>
        <p:nvPicPr>
          <p:cNvPr id="578" name="Dr. Sandy Antunes.jpg"/>
          <p:cNvPicPr>
            <a:picLocks noChangeAspect="1"/>
          </p:cNvPicPr>
          <p:nvPr/>
        </p:nvPicPr>
        <p:blipFill>
          <a:blip r:embed="rId3">
            <a:extLst/>
          </a:blip>
          <a:stretch>
            <a:fillRect/>
          </a:stretch>
        </p:blipFill>
        <p:spPr>
          <a:xfrm>
            <a:off x="7740650" y="381000"/>
            <a:ext cx="4076700" cy="5689600"/>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nvSpPr>
        <p:spPr>
          <a:xfrm>
            <a:off x="5400397" y="3173729"/>
            <a:ext cx="1391206"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{breathe}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title"/>
          </p:nvPr>
        </p:nvSpPr>
        <p:spPr>
          <a:xfrm>
            <a:off x="914400" y="368194"/>
            <a:ext cx="10363200" cy="817563"/>
          </a:xfrm>
          <a:prstGeom prst="rect">
            <a:avLst/>
          </a:prstGeom>
        </p:spPr>
        <p:txBody>
          <a:bodyPr/>
          <a:lstStyle/>
          <a:p>
            <a:pPr/>
            <a:r>
              <a:t>What?</a:t>
            </a:r>
          </a:p>
        </p:txBody>
      </p:sp>
      <p:sp>
        <p:nvSpPr>
          <p:cNvPr id="585" name="Shape 585"/>
          <p:cNvSpPr/>
          <p:nvPr>
            <p:ph type="body" sz="quarter" idx="1"/>
          </p:nvPr>
        </p:nvSpPr>
        <p:spPr>
          <a:prstGeom prst="rect">
            <a:avLst/>
          </a:prstGeom>
        </p:spPr>
        <p:txBody>
          <a:bodyPr/>
          <a:lstStyle/>
          <a:p>
            <a:pPr/>
            <a:r>
              <a:t>Managing Technical Debt in Space</a:t>
            </a:r>
          </a:p>
        </p:txBody>
      </p:sp>
      <p:sp>
        <p:nvSpPr>
          <p:cNvPr id="586" name="Shape 586"/>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Tables Text</a:t>
            </a:r>
          </a:p>
        </p:txBody>
      </p:sp>
      <p:sp>
        <p:nvSpPr>
          <p:cNvPr id="587" name="Shape 587"/>
          <p:cNvSpPr/>
          <p:nvPr/>
        </p:nvSpPr>
        <p:spPr>
          <a:xfrm>
            <a:off x="914400" y="1749198"/>
            <a:ext cx="10363200" cy="1506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Brief History of Space Software Development</a:t>
            </a:r>
          </a:p>
          <a:p>
            <a:pPr marL="152395" indent="-152395" defTabSz="914377">
              <a:lnSpc>
                <a:spcPct val="90000"/>
              </a:lnSpc>
              <a:spcBef>
                <a:spcPts val="1000"/>
              </a:spcBef>
              <a:buSzPct val="100000"/>
              <a:buFont typeface="Arial"/>
              <a:buChar char="•"/>
              <a:defRPr sz="1600"/>
            </a:pPr>
            <a:r>
              <a:t>Technical Debt</a:t>
            </a:r>
          </a:p>
          <a:p>
            <a:pPr marL="152395" indent="-152395" defTabSz="914377">
              <a:lnSpc>
                <a:spcPct val="90000"/>
              </a:lnSpc>
              <a:spcBef>
                <a:spcPts val="1000"/>
              </a:spcBef>
              <a:buSzPct val="100000"/>
              <a:buFont typeface="Arial"/>
              <a:buChar char="•"/>
              <a:defRPr sz="1600"/>
            </a:pPr>
            <a:r>
              <a:t>Old vs. Modern DevOps</a:t>
            </a:r>
          </a:p>
          <a:p>
            <a:pPr marL="152395" indent="-152395" defTabSz="914377">
              <a:lnSpc>
                <a:spcPct val="90000"/>
              </a:lnSpc>
              <a:spcBef>
                <a:spcPts val="1000"/>
              </a:spcBef>
              <a:buSzPct val="100000"/>
              <a:buFont typeface="Arial"/>
              <a:buChar char="•"/>
              <a:defRPr sz="1600"/>
            </a:pPr>
            <a:r>
              <a:t>Future Quantum Solutions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title"/>
          </p:nvPr>
        </p:nvSpPr>
        <p:spPr>
          <a:xfrm>
            <a:off x="914400" y="368194"/>
            <a:ext cx="10363200" cy="817563"/>
          </a:xfrm>
          <a:prstGeom prst="rect">
            <a:avLst/>
          </a:prstGeom>
        </p:spPr>
        <p:txBody>
          <a:bodyPr/>
          <a:lstStyle/>
          <a:p>
            <a:pPr/>
            <a:r>
              <a:t>Who?</a:t>
            </a:r>
          </a:p>
        </p:txBody>
      </p:sp>
      <p:sp>
        <p:nvSpPr>
          <p:cNvPr id="590" name="Shape 590"/>
          <p:cNvSpPr/>
          <p:nvPr>
            <p:ph type="body" sz="quarter" idx="1"/>
          </p:nvPr>
        </p:nvSpPr>
        <p:spPr>
          <a:prstGeom prst="rect">
            <a:avLst/>
          </a:prstGeom>
        </p:spPr>
        <p:txBody>
          <a:bodyPr/>
          <a:lstStyle/>
          <a:p>
            <a:pPr/>
            <a:r>
              <a:t>Managing Technical Debt in Space</a:t>
            </a:r>
          </a:p>
        </p:txBody>
      </p:sp>
      <p:sp>
        <p:nvSpPr>
          <p:cNvPr id="591" name="Shape 591"/>
          <p:cNvSpPr/>
          <p:nvPr/>
        </p:nvSpPr>
        <p:spPr>
          <a:xfrm>
            <a:off x="1826647" y="6169809"/>
            <a:ext cx="2766254" cy="3002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600">
                <a:solidFill>
                  <a:srgbClr val="F6F8F8">
                    <a:alpha val="80000"/>
                  </a:srgbClr>
                </a:solidFill>
                <a:latin typeface="Open Sans"/>
                <a:ea typeface="Open Sans"/>
                <a:cs typeface="Open Sans"/>
                <a:sym typeface="Open Sans"/>
              </a:defRPr>
            </a:lvl1pPr>
          </a:lstStyle>
          <a:p>
            <a:pPr/>
            <a:r>
              <a:t>/ Tables Text</a:t>
            </a:r>
          </a:p>
        </p:txBody>
      </p:sp>
      <p:sp>
        <p:nvSpPr>
          <p:cNvPr id="592" name="Shape 592"/>
          <p:cNvSpPr/>
          <p:nvPr/>
        </p:nvSpPr>
        <p:spPr>
          <a:xfrm>
            <a:off x="914400" y="1749198"/>
            <a:ext cx="10363200" cy="1506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52395" indent="-152395" defTabSz="914377">
              <a:lnSpc>
                <a:spcPct val="90000"/>
              </a:lnSpc>
              <a:spcBef>
                <a:spcPts val="1000"/>
              </a:spcBef>
              <a:buSzPct val="100000"/>
              <a:buFont typeface="Arial"/>
              <a:buChar char="•"/>
              <a:defRPr sz="1600"/>
            </a:pPr>
            <a:r>
              <a:t>Those building CubSat and Pico Satellite Software</a:t>
            </a:r>
          </a:p>
          <a:p>
            <a:pPr marL="152395" indent="-152395" defTabSz="914377">
              <a:lnSpc>
                <a:spcPct val="90000"/>
              </a:lnSpc>
              <a:spcBef>
                <a:spcPts val="1000"/>
              </a:spcBef>
              <a:buSzPct val="100000"/>
              <a:buFont typeface="Arial"/>
              <a:buChar char="•"/>
              <a:defRPr sz="1600"/>
            </a:pPr>
            <a:r>
              <a:t>Helping ensure your CubSat doesn’t go b00m because of software</a:t>
            </a:r>
          </a:p>
          <a:p>
            <a:pPr marL="152395" indent="-152395" defTabSz="914377">
              <a:lnSpc>
                <a:spcPct val="90000"/>
              </a:lnSpc>
              <a:spcBef>
                <a:spcPts val="1000"/>
              </a:spcBef>
              <a:buSzPct val="100000"/>
              <a:buFont typeface="Arial"/>
              <a:buChar char="•"/>
              <a:defRPr sz="1600"/>
            </a:pPr>
            <a:r>
              <a:t>College Under/Graduates looking to get into the Software &amp; DevOps game</a:t>
            </a:r>
          </a:p>
          <a:p>
            <a:pPr marL="152395" indent="-152395" defTabSz="914377">
              <a:lnSpc>
                <a:spcPct val="90000"/>
              </a:lnSpc>
              <a:spcBef>
                <a:spcPts val="1000"/>
              </a:spcBef>
              <a:buSzPct val="100000"/>
              <a:buFont typeface="Arial"/>
              <a:buChar char="•"/>
              <a:defRPr sz="1600"/>
            </a:pPr>
            <a:r>
              <a:t>Anyone sending Arduino, Raspberry PI, and Cylon.js to space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body" sz="quarter" idx="1"/>
          </p:nvPr>
        </p:nvSpPr>
        <p:spPr>
          <a:xfrm>
            <a:off x="914398" y="3321222"/>
            <a:ext cx="3352803" cy="285800"/>
          </a:xfrm>
          <a:prstGeom prst="rect">
            <a:avLst/>
          </a:prstGeom>
        </p:spPr>
        <p:txBody>
          <a:bodyPr/>
          <a:lstStyle>
            <a:lvl1pPr defTabSz="786364">
              <a:spcBef>
                <a:spcPts val="800"/>
              </a:spcBef>
              <a:defRPr sz="1720"/>
            </a:lvl1pPr>
          </a:lstStyle>
          <a:p>
            <a:pPr/>
            <a:r>
              <a:t>Sydney</a:t>
            </a:r>
          </a:p>
        </p:txBody>
      </p:sp>
      <p:sp>
        <p:nvSpPr>
          <p:cNvPr id="595" name="Shape 595"/>
          <p:cNvSpPr/>
          <p:nvPr/>
        </p:nvSpPr>
        <p:spPr>
          <a:xfrm>
            <a:off x="914398" y="3591076"/>
            <a:ext cx="3352803"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Reader.</a:t>
            </a:r>
          </a:p>
        </p:txBody>
      </p:sp>
      <p:sp>
        <p:nvSpPr>
          <p:cNvPr id="596" name="Shape 596"/>
          <p:cNvSpPr/>
          <p:nvPr/>
        </p:nvSpPr>
        <p:spPr>
          <a:xfrm>
            <a:off x="4419598" y="3321222"/>
            <a:ext cx="3352802" cy="285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786364">
              <a:lnSpc>
                <a:spcPct val="90000"/>
              </a:lnSpc>
              <a:spcBef>
                <a:spcPts val="800"/>
              </a:spcBef>
              <a:defRPr sz="1720"/>
            </a:lvl1pPr>
          </a:lstStyle>
          <a:p>
            <a:pPr/>
            <a:r>
              <a:t>Rowan</a:t>
            </a:r>
          </a:p>
        </p:txBody>
      </p:sp>
      <p:sp>
        <p:nvSpPr>
          <p:cNvPr id="597" name="Shape 597"/>
          <p:cNvSpPr/>
          <p:nvPr/>
        </p:nvSpPr>
        <p:spPr>
          <a:xfrm>
            <a:off x="4419598" y="3591076"/>
            <a:ext cx="3352802"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Tinkerer.</a:t>
            </a:r>
          </a:p>
        </p:txBody>
      </p:sp>
      <p:sp>
        <p:nvSpPr>
          <p:cNvPr id="598" name="Shape 598"/>
          <p:cNvSpPr/>
          <p:nvPr/>
        </p:nvSpPr>
        <p:spPr>
          <a:xfrm>
            <a:off x="7924799" y="3321222"/>
            <a:ext cx="3352802" cy="2858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786364">
              <a:lnSpc>
                <a:spcPct val="90000"/>
              </a:lnSpc>
              <a:spcBef>
                <a:spcPts val="800"/>
              </a:spcBef>
              <a:defRPr sz="1720"/>
            </a:lvl1pPr>
          </a:lstStyle>
          <a:p>
            <a:pPr/>
            <a:r>
              <a:t>?</a:t>
            </a:r>
          </a:p>
        </p:txBody>
      </p:sp>
      <p:sp>
        <p:nvSpPr>
          <p:cNvPr id="599" name="Shape 599"/>
          <p:cNvSpPr/>
          <p:nvPr/>
        </p:nvSpPr>
        <p:spPr>
          <a:xfrm>
            <a:off x="7924799" y="3591076"/>
            <a:ext cx="3352802" cy="2350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ctr" defTabSz="914377">
              <a:lnSpc>
                <a:spcPct val="90000"/>
              </a:lnSpc>
              <a:spcBef>
                <a:spcPts val="1000"/>
              </a:spcBef>
              <a:defRPr sz="1200">
                <a:solidFill>
                  <a:srgbClr val="F6F8F8">
                    <a:alpha val="70000"/>
                  </a:srgbClr>
                </a:solidFill>
              </a:defRPr>
            </a:lvl1pPr>
          </a:lstStyle>
          <a:p>
            <a:pPr/>
            <a:r>
              <a:t>… work in progress… </a:t>
            </a:r>
          </a:p>
        </p:txBody>
      </p:sp>
      <p:sp>
        <p:nvSpPr>
          <p:cNvPr id="600" name="Shape 600"/>
          <p:cNvSpPr/>
          <p:nvPr>
            <p:ph type="title"/>
          </p:nvPr>
        </p:nvSpPr>
        <p:spPr>
          <a:xfrm>
            <a:off x="914400" y="368194"/>
            <a:ext cx="10363200" cy="817563"/>
          </a:xfrm>
          <a:prstGeom prst="rect">
            <a:avLst/>
          </a:prstGeom>
        </p:spPr>
        <p:txBody>
          <a:bodyPr/>
          <a:lstStyle/>
          <a:p>
            <a:pPr/>
            <a:r>
              <a:t>Legacy for the Next Generation</a:t>
            </a:r>
          </a:p>
        </p:txBody>
      </p:sp>
      <p:sp>
        <p:nvSpPr>
          <p:cNvPr id="601" name="Shape 601"/>
          <p:cNvSpPr/>
          <p:nvPr/>
        </p:nvSpPr>
        <p:spPr>
          <a:xfrm>
            <a:off x="914400" y="1058697"/>
            <a:ext cx="10363200" cy="36905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914377">
              <a:lnSpc>
                <a:spcPct val="90000"/>
              </a:lnSpc>
              <a:spcBef>
                <a:spcPts val="1000"/>
              </a:spcBef>
              <a:defRPr sz="1400">
                <a:solidFill>
                  <a:srgbClr val="FBFCFC"/>
                </a:solidFill>
              </a:defRPr>
            </a:lvl1pPr>
          </a:lstStyle>
          <a:p>
            <a:pPr/>
            <a:r>
              <a:t>Get girls in STEM.</a:t>
            </a:r>
          </a:p>
        </p:txBody>
      </p:sp>
      <p:sp>
        <p:nvSpPr>
          <p:cNvPr id="602" name="Shape 602"/>
          <p:cNvSpPr/>
          <p:nvPr/>
        </p:nvSpPr>
        <p:spPr>
          <a:xfrm>
            <a:off x="962526" y="4010164"/>
            <a:ext cx="73636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READING</a:t>
            </a:r>
          </a:p>
        </p:txBody>
      </p:sp>
      <p:sp>
        <p:nvSpPr>
          <p:cNvPr id="603" name="Shape 603"/>
          <p:cNvSpPr/>
          <p:nvPr/>
        </p:nvSpPr>
        <p:spPr>
          <a:xfrm rot="5400000">
            <a:off x="2486998" y="2815300"/>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grpSp>
        <p:nvGrpSpPr>
          <p:cNvPr id="606" name="Group 606"/>
          <p:cNvGrpSpPr/>
          <p:nvPr/>
        </p:nvGrpSpPr>
        <p:grpSpPr>
          <a:xfrm>
            <a:off x="1044122" y="4171300"/>
            <a:ext cx="2768078" cy="398781"/>
            <a:chOff x="0" y="0"/>
            <a:chExt cx="2768077" cy="398779"/>
          </a:xfrm>
        </p:grpSpPr>
        <p:sp>
          <p:nvSpPr>
            <p:cNvPr id="604" name="Shape 604"/>
            <p:cNvSpPr/>
            <p:nvPr/>
          </p:nvSpPr>
          <p:spPr>
            <a:xfrm>
              <a:off x="0" y="86875"/>
              <a:ext cx="2768078" cy="225029"/>
            </a:xfrm>
            <a:prstGeom prst="roundRect">
              <a:avLst>
                <a:gd name="adj" fmla="val 16667"/>
              </a:avLst>
            </a:prstGeom>
            <a:blipFill rotWithShape="1">
              <a:blip r:embed="rId3"/>
              <a:srcRect l="0" t="0" r="0" b="0"/>
              <a:tile tx="0" ty="0" sx="100000" sy="100000" flip="none" algn="tl"/>
            </a:blipFill>
            <a:ln w="12700" cap="flat">
              <a:noFill/>
              <a:miter lim="400000"/>
            </a:ln>
            <a:effectLst>
              <a:outerShdw sx="100000" sy="100000" kx="0" ky="0" algn="b" rotWithShape="0" blurRad="12700" dist="38100" dir="5400000">
                <a:srgbClr val="000000">
                  <a:alpha val="10000"/>
                </a:srgbClr>
              </a:outerShdw>
            </a:effectLst>
          </p:spPr>
          <p:txBody>
            <a:bodyPr wrap="square" lIns="45719" tIns="45719" rIns="45719" bIns="45719" numCol="1" anchor="ctr">
              <a:noAutofit/>
            </a:bodyPr>
            <a:lstStyle/>
            <a:p>
              <a:pPr algn="r">
                <a:defRPr sz="1200">
                  <a:solidFill>
                    <a:srgbClr val="FFFFFF"/>
                  </a:solidFill>
                </a:defRPr>
              </a:pPr>
            </a:p>
          </p:txBody>
        </p:sp>
        <p:sp>
          <p:nvSpPr>
            <p:cNvPr id="605" name="Shape 605"/>
            <p:cNvSpPr/>
            <p:nvPr/>
          </p:nvSpPr>
          <p:spPr>
            <a:xfrm>
              <a:off x="2264526" y="0"/>
              <a:ext cx="492567" cy="398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r">
                <a:defRPr sz="1200">
                  <a:solidFill>
                    <a:srgbClr val="FFFFFF"/>
                  </a:solidFill>
                </a:defRPr>
              </a:lvl1pPr>
            </a:lstStyle>
            <a:p>
              <a:pPr>
                <a:defRPr sz="1800">
                  <a:solidFill>
                    <a:srgbClr val="445469"/>
                  </a:solidFill>
                </a:defRPr>
              </a:pPr>
              <a:r>
                <a:rPr sz="1200">
                  <a:solidFill>
                    <a:srgbClr val="FFFFFF"/>
                  </a:solidFill>
                </a:rPr>
                <a:t>80%</a:t>
              </a:r>
            </a:p>
          </p:txBody>
        </p:sp>
      </p:grpSp>
      <p:sp>
        <p:nvSpPr>
          <p:cNvPr id="607" name="Shape 607"/>
          <p:cNvSpPr/>
          <p:nvPr/>
        </p:nvSpPr>
        <p:spPr>
          <a:xfrm>
            <a:off x="962526" y="4563724"/>
            <a:ext cx="13643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08" name="Shape 608"/>
          <p:cNvSpPr/>
          <p:nvPr/>
        </p:nvSpPr>
        <p:spPr>
          <a:xfrm rot="5400000">
            <a:off x="2486998" y="3368859"/>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09" name="Shape 609"/>
          <p:cNvSpPr/>
          <p:nvPr/>
        </p:nvSpPr>
        <p:spPr>
          <a:xfrm>
            <a:off x="1044119" y="4811736"/>
            <a:ext cx="2286865" cy="225029"/>
          </a:xfrm>
          <a:prstGeom prst="roundRect">
            <a:avLst>
              <a:gd name="adj" fmla="val 16667"/>
            </a:avLst>
          </a:prstGeom>
          <a:blipFill>
            <a:blip r:embed="rId4"/>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10" name="Shape 610"/>
          <p:cNvSpPr/>
          <p:nvPr/>
        </p:nvSpPr>
        <p:spPr>
          <a:xfrm>
            <a:off x="2849568" y="4724860"/>
            <a:ext cx="492567"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75%</a:t>
            </a:r>
          </a:p>
        </p:txBody>
      </p:sp>
      <p:sp>
        <p:nvSpPr>
          <p:cNvPr id="611" name="Shape 611"/>
          <p:cNvSpPr/>
          <p:nvPr/>
        </p:nvSpPr>
        <p:spPr>
          <a:xfrm>
            <a:off x="962526" y="5117284"/>
            <a:ext cx="143570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LIKE ME</a:t>
            </a:r>
          </a:p>
        </p:txBody>
      </p:sp>
      <p:sp>
        <p:nvSpPr>
          <p:cNvPr id="612" name="Shape 612"/>
          <p:cNvSpPr/>
          <p:nvPr/>
        </p:nvSpPr>
        <p:spPr>
          <a:xfrm rot="5400000">
            <a:off x="2486998" y="3922419"/>
            <a:ext cx="225030"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13" name="Shape 613"/>
          <p:cNvSpPr/>
          <p:nvPr/>
        </p:nvSpPr>
        <p:spPr>
          <a:xfrm>
            <a:off x="1044119" y="5365296"/>
            <a:ext cx="736363" cy="225029"/>
          </a:xfrm>
          <a:prstGeom prst="roundRect">
            <a:avLst>
              <a:gd name="adj" fmla="val 16667"/>
            </a:avLst>
          </a:prstGeom>
          <a:blipFill>
            <a:blip r:embed="rId5"/>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14" name="Shape 614"/>
          <p:cNvSpPr/>
          <p:nvPr/>
        </p:nvSpPr>
        <p:spPr>
          <a:xfrm>
            <a:off x="1347613" y="5278420"/>
            <a:ext cx="492568"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25%</a:t>
            </a:r>
          </a:p>
        </p:txBody>
      </p:sp>
      <p:sp>
        <p:nvSpPr>
          <p:cNvPr id="615" name="Shape 615"/>
          <p:cNvSpPr/>
          <p:nvPr/>
        </p:nvSpPr>
        <p:spPr>
          <a:xfrm>
            <a:off x="4459704" y="4010164"/>
            <a:ext cx="854012"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TINKERING</a:t>
            </a:r>
          </a:p>
        </p:txBody>
      </p:sp>
      <p:sp>
        <p:nvSpPr>
          <p:cNvPr id="616" name="Shape 616"/>
          <p:cNvSpPr/>
          <p:nvPr/>
        </p:nvSpPr>
        <p:spPr>
          <a:xfrm rot="5400000">
            <a:off x="5984176" y="2815300"/>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grpSp>
        <p:nvGrpSpPr>
          <p:cNvPr id="619" name="Group 619"/>
          <p:cNvGrpSpPr/>
          <p:nvPr/>
        </p:nvGrpSpPr>
        <p:grpSpPr>
          <a:xfrm>
            <a:off x="4541301" y="4171300"/>
            <a:ext cx="1554700" cy="398781"/>
            <a:chOff x="0" y="0"/>
            <a:chExt cx="1554698" cy="398779"/>
          </a:xfrm>
        </p:grpSpPr>
        <p:sp>
          <p:nvSpPr>
            <p:cNvPr id="617" name="Shape 617"/>
            <p:cNvSpPr/>
            <p:nvPr/>
          </p:nvSpPr>
          <p:spPr>
            <a:xfrm>
              <a:off x="0" y="86875"/>
              <a:ext cx="1554699" cy="225029"/>
            </a:xfrm>
            <a:prstGeom prst="roundRect">
              <a:avLst>
                <a:gd name="adj" fmla="val 16667"/>
              </a:avLst>
            </a:prstGeom>
            <a:blipFill rotWithShape="1">
              <a:blip r:embed="rId3"/>
              <a:srcRect l="0" t="0" r="0" b="0"/>
              <a:tile tx="0" ty="0" sx="100000" sy="100000" flip="none" algn="tl"/>
            </a:blipFill>
            <a:ln w="12700" cap="flat">
              <a:noFill/>
              <a:miter lim="400000"/>
            </a:ln>
            <a:effectLst>
              <a:outerShdw sx="100000" sy="100000" kx="0" ky="0" algn="b" rotWithShape="0" blurRad="12700" dist="38100" dir="5400000">
                <a:srgbClr val="000000">
                  <a:alpha val="10000"/>
                </a:srgbClr>
              </a:outerShdw>
            </a:effectLst>
          </p:spPr>
          <p:txBody>
            <a:bodyPr wrap="square" lIns="45719" tIns="45719" rIns="45719" bIns="45719" numCol="1" anchor="ctr">
              <a:noAutofit/>
            </a:bodyPr>
            <a:lstStyle/>
            <a:p>
              <a:pPr algn="r">
                <a:defRPr sz="1200">
                  <a:solidFill>
                    <a:srgbClr val="FFFFFF"/>
                  </a:solidFill>
                </a:defRPr>
              </a:pPr>
            </a:p>
          </p:txBody>
        </p:sp>
        <p:sp>
          <p:nvSpPr>
            <p:cNvPr id="618" name="Shape 618"/>
            <p:cNvSpPr/>
            <p:nvPr/>
          </p:nvSpPr>
          <p:spPr>
            <a:xfrm>
              <a:off x="1051147" y="0"/>
              <a:ext cx="492568" cy="3987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r">
                <a:defRPr sz="1200">
                  <a:solidFill>
                    <a:srgbClr val="FFFFFF"/>
                  </a:solidFill>
                </a:defRPr>
              </a:lvl1pPr>
            </a:lstStyle>
            <a:p>
              <a:pPr>
                <a:defRPr sz="1800">
                  <a:solidFill>
                    <a:srgbClr val="445469"/>
                  </a:solidFill>
                </a:defRPr>
              </a:pPr>
              <a:r>
                <a:rPr sz="1200">
                  <a:solidFill>
                    <a:srgbClr val="FFFFFF"/>
                  </a:solidFill>
                </a:rPr>
                <a:t>50%</a:t>
              </a:r>
            </a:p>
          </p:txBody>
        </p:sp>
      </p:grpSp>
      <p:sp>
        <p:nvSpPr>
          <p:cNvPr id="620" name="Shape 620"/>
          <p:cNvSpPr/>
          <p:nvPr/>
        </p:nvSpPr>
        <p:spPr>
          <a:xfrm>
            <a:off x="4459704" y="4563724"/>
            <a:ext cx="136434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21" name="Shape 621"/>
          <p:cNvSpPr/>
          <p:nvPr/>
        </p:nvSpPr>
        <p:spPr>
          <a:xfrm rot="5400000">
            <a:off x="5984176" y="336885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22" name="Shape 622"/>
          <p:cNvSpPr/>
          <p:nvPr/>
        </p:nvSpPr>
        <p:spPr>
          <a:xfrm>
            <a:off x="4541299" y="4811736"/>
            <a:ext cx="961144" cy="225029"/>
          </a:xfrm>
          <a:prstGeom prst="roundRect">
            <a:avLst>
              <a:gd name="adj" fmla="val 16667"/>
            </a:avLst>
          </a:prstGeom>
          <a:blipFill>
            <a:blip r:embed="rId4"/>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a:solidFill>
                  <a:srgbClr val="445469"/>
                </a:solidFill>
              </a:defRPr>
            </a:pPr>
          </a:p>
        </p:txBody>
      </p:sp>
      <p:sp>
        <p:nvSpPr>
          <p:cNvPr id="623" name="Shape 623"/>
          <p:cNvSpPr/>
          <p:nvPr/>
        </p:nvSpPr>
        <p:spPr>
          <a:xfrm>
            <a:off x="5072367" y="4724699"/>
            <a:ext cx="492567"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10%</a:t>
            </a:r>
          </a:p>
        </p:txBody>
      </p:sp>
      <p:sp>
        <p:nvSpPr>
          <p:cNvPr id="624" name="Shape 624"/>
          <p:cNvSpPr/>
          <p:nvPr/>
        </p:nvSpPr>
        <p:spPr>
          <a:xfrm>
            <a:off x="4459704" y="5117284"/>
            <a:ext cx="143570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LIKE ME</a:t>
            </a:r>
          </a:p>
        </p:txBody>
      </p:sp>
      <p:sp>
        <p:nvSpPr>
          <p:cNvPr id="625" name="Shape 625"/>
          <p:cNvSpPr/>
          <p:nvPr/>
        </p:nvSpPr>
        <p:spPr>
          <a:xfrm rot="5400000">
            <a:off x="5984176" y="392241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26" name="Shape 626"/>
          <p:cNvSpPr/>
          <p:nvPr/>
        </p:nvSpPr>
        <p:spPr>
          <a:xfrm>
            <a:off x="4541299" y="5365296"/>
            <a:ext cx="2900176" cy="225029"/>
          </a:xfrm>
          <a:prstGeom prst="roundRect">
            <a:avLst>
              <a:gd name="adj" fmla="val 16667"/>
            </a:avLst>
          </a:prstGeom>
          <a:blipFill>
            <a:blip r:embed="rId5"/>
          </a:blipFill>
          <a:ln w="12700">
            <a:miter lim="400000"/>
          </a:ln>
          <a:effectLst>
            <a:outerShdw sx="100000" sy="100000" kx="0" ky="0" algn="b" rotWithShape="0" blurRad="12700" dist="38100" dir="5400000">
              <a:srgbClr val="000000">
                <a:alpha val="10000"/>
              </a:srgbClr>
            </a:outerShdw>
          </a:effectLst>
        </p:spPr>
        <p:txBody>
          <a:bodyPr lIns="45719" rIns="45719" anchor="ctr"/>
          <a:lstStyle/>
          <a:p>
            <a:pPr algn="r">
              <a:defRPr sz="1200">
                <a:solidFill>
                  <a:srgbClr val="FFFFFF"/>
                </a:solidFill>
              </a:defRPr>
            </a:pPr>
          </a:p>
        </p:txBody>
      </p:sp>
      <p:sp>
        <p:nvSpPr>
          <p:cNvPr id="627" name="Shape 627"/>
          <p:cNvSpPr/>
          <p:nvPr/>
        </p:nvSpPr>
        <p:spPr>
          <a:xfrm>
            <a:off x="6946064" y="5278420"/>
            <a:ext cx="492568" cy="398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nchor="ctr">
            <a:spAutoFit/>
          </a:bodyPr>
          <a:lstStyle>
            <a:lvl1pPr algn="r">
              <a:defRPr sz="1200">
                <a:solidFill>
                  <a:srgbClr val="FFFFFF"/>
                </a:solidFill>
              </a:defRPr>
            </a:lvl1pPr>
          </a:lstStyle>
          <a:p>
            <a:pPr>
              <a:defRPr sz="1800">
                <a:solidFill>
                  <a:srgbClr val="445469"/>
                </a:solidFill>
              </a:defRPr>
            </a:pPr>
            <a:r>
              <a:rPr sz="1200">
                <a:solidFill>
                  <a:srgbClr val="FFFFFF"/>
                </a:solidFill>
              </a:rPr>
              <a:t>90%</a:t>
            </a:r>
          </a:p>
        </p:txBody>
      </p:sp>
      <p:sp>
        <p:nvSpPr>
          <p:cNvPr id="628" name="Shape 628"/>
          <p:cNvSpPr/>
          <p:nvPr/>
        </p:nvSpPr>
        <p:spPr>
          <a:xfrm>
            <a:off x="7964905" y="4010164"/>
            <a:ext cx="29657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a:t>
            </a:r>
          </a:p>
        </p:txBody>
      </p:sp>
      <p:sp>
        <p:nvSpPr>
          <p:cNvPr id="629" name="Shape 629"/>
          <p:cNvSpPr/>
          <p:nvPr/>
        </p:nvSpPr>
        <p:spPr>
          <a:xfrm rot="5400000">
            <a:off x="9489377" y="2815300"/>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0" name="Shape 630"/>
          <p:cNvSpPr/>
          <p:nvPr/>
        </p:nvSpPr>
        <p:spPr>
          <a:xfrm>
            <a:off x="7964905" y="4563724"/>
            <a:ext cx="13643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LIKE HER MOTHER</a:t>
            </a:r>
          </a:p>
        </p:txBody>
      </p:sp>
      <p:sp>
        <p:nvSpPr>
          <p:cNvPr id="631" name="Shape 631"/>
          <p:cNvSpPr/>
          <p:nvPr/>
        </p:nvSpPr>
        <p:spPr>
          <a:xfrm rot="5400000">
            <a:off x="9489377" y="336885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2" name="Shape 632"/>
          <p:cNvSpPr/>
          <p:nvPr/>
        </p:nvSpPr>
        <p:spPr>
          <a:xfrm>
            <a:off x="7964905" y="5117284"/>
            <a:ext cx="177696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95000"/>
              </a:lnSpc>
              <a:defRPr sz="1200"/>
            </a:lvl1pPr>
          </a:lstStyle>
          <a:p>
            <a:pPr>
              <a:defRPr sz="1800"/>
            </a:pPr>
            <a:r>
              <a:rPr sz="1200"/>
              <a:t>DEAR GOD NOT LIKE ME</a:t>
            </a:r>
          </a:p>
        </p:txBody>
      </p:sp>
      <p:sp>
        <p:nvSpPr>
          <p:cNvPr id="633" name="Shape 633"/>
          <p:cNvSpPr/>
          <p:nvPr/>
        </p:nvSpPr>
        <p:spPr>
          <a:xfrm rot="5400000">
            <a:off x="9489377" y="3922419"/>
            <a:ext cx="225031" cy="3110785"/>
          </a:xfrm>
          <a:prstGeom prst="roundRect">
            <a:avLst>
              <a:gd name="adj" fmla="val 16667"/>
            </a:avLst>
          </a:prstGeom>
          <a:solidFill>
            <a:srgbClr val="333F4F">
              <a:alpha val="50000"/>
            </a:srgbClr>
          </a:solidFill>
          <a:ln w="12700">
            <a:miter lim="400000"/>
          </a:ln>
        </p:spPr>
        <p:txBody>
          <a:bodyPr lIns="45719" rIns="45719" anchor="ctr"/>
          <a:lstStyle/>
          <a:p>
            <a:pPr algn="ctr">
              <a:defRPr sz="1200">
                <a:solidFill>
                  <a:srgbClr val="FFFFFF"/>
                </a:solidFill>
              </a:defRPr>
            </a:pPr>
          </a:p>
        </p:txBody>
      </p:sp>
      <p:sp>
        <p:nvSpPr>
          <p:cNvPr id="634" name="Shape 634"/>
          <p:cNvSpPr/>
          <p:nvPr/>
        </p:nvSpPr>
        <p:spPr>
          <a:xfrm>
            <a:off x="1850615"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sp>
        <p:nvSpPr>
          <p:cNvPr id="635" name="Shape 635"/>
          <p:cNvSpPr/>
          <p:nvPr/>
        </p:nvSpPr>
        <p:spPr>
          <a:xfrm>
            <a:off x="5355816"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sp>
        <p:nvSpPr>
          <p:cNvPr id="636" name="Shape 636"/>
          <p:cNvSpPr/>
          <p:nvPr/>
        </p:nvSpPr>
        <p:spPr>
          <a:xfrm>
            <a:off x="8861015" y="1776651"/>
            <a:ext cx="1480367" cy="1480367"/>
          </a:xfrm>
          <a:prstGeom prst="ellipse">
            <a:avLst/>
          </a:prstGeom>
          <a:blipFill>
            <a:blip r:embed="rId6"/>
          </a:blipFill>
          <a:ln w="12700">
            <a:miter lim="400000"/>
          </a:ln>
        </p:spPr>
        <p:txBody>
          <a:bodyPr lIns="45719" rIns="45719" anchor="ctr"/>
          <a:lstStyle/>
          <a:p>
            <a:pPr algn="ctr" defTabSz="914377">
              <a:defRPr sz="800">
                <a:solidFill>
                  <a:srgbClr val="2C3744"/>
                </a:solidFill>
                <a:latin typeface="Roboto Condensed Regular"/>
                <a:ea typeface="Roboto Condensed Regular"/>
                <a:cs typeface="Roboto Condensed Regular"/>
                <a:sym typeface="Roboto Condensed Regular"/>
              </a:defRPr>
            </a:pPr>
          </a:p>
        </p:txBody>
      </p:sp>
      <p:pic>
        <p:nvPicPr>
          <p:cNvPr id="637" name="21849641634_203148700d_b.jpg"/>
          <p:cNvPicPr>
            <a:picLocks noChangeAspect="1"/>
          </p:cNvPicPr>
          <p:nvPr/>
        </p:nvPicPr>
        <p:blipFill>
          <a:blip r:embed="rId7">
            <a:extLst/>
          </a:blip>
          <a:srcRect l="25439" t="24739" r="40267" b="40966"/>
          <a:stretch>
            <a:fillRect/>
          </a:stretch>
        </p:blipFill>
        <p:spPr>
          <a:xfrm>
            <a:off x="5260975" y="1681809"/>
            <a:ext cx="1669980" cy="1669980"/>
          </a:xfrm>
          <a:prstGeom prst="rect">
            <a:avLst/>
          </a:prstGeom>
          <a:ln w="12700">
            <a:miter lim="400000"/>
          </a:ln>
        </p:spPr>
      </p:pic>
      <p:pic>
        <p:nvPicPr>
          <p:cNvPr id="638" name="22460676842_8698bf47d2_b.jpg"/>
          <p:cNvPicPr>
            <a:picLocks noChangeAspect="1"/>
          </p:cNvPicPr>
          <p:nvPr/>
        </p:nvPicPr>
        <p:blipFill>
          <a:blip r:embed="rId8">
            <a:extLst/>
          </a:blip>
          <a:srcRect l="26597" t="1026" r="26597" b="52167"/>
          <a:stretch>
            <a:fillRect/>
          </a:stretch>
        </p:blipFill>
        <p:spPr>
          <a:xfrm>
            <a:off x="1804047" y="1776651"/>
            <a:ext cx="1599403" cy="15994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606"/>
                                        </p:tgtEl>
                                        <p:attrNameLst>
                                          <p:attrName>style.visibility</p:attrName>
                                        </p:attrNameLst>
                                      </p:cBhvr>
                                      <p:to>
                                        <p:strVal val="visible"/>
                                      </p:to>
                                    </p:set>
                                    <p:animEffect filter="wipe(left)" transition="in">
                                      <p:cBhvr>
                                        <p:cTn id="7" dur="500"/>
                                        <p:tgtEl>
                                          <p:spTgt spid="606"/>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619"/>
                                        </p:tgtEl>
                                        <p:attrNameLst>
                                          <p:attrName>style.visibility</p:attrName>
                                        </p:attrNameLst>
                                      </p:cBhvr>
                                      <p:to>
                                        <p:strVal val="visible"/>
                                      </p:to>
                                    </p:set>
                                    <p:animEffect filter="wipe(left)" transition="in">
                                      <p:cBhvr>
                                        <p:cTn id="11" dur="5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1"/>
      <p:bldP build="whole" bldLvl="1" animBg="1" rev="0" advAuto="0" spid="619"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pic>
        <p:nvPicPr>
          <p:cNvPr id="642" name="ringo_kit01_1024x1024.jpg"/>
          <p:cNvPicPr>
            <a:picLocks noChangeAspect="1"/>
          </p:cNvPicPr>
          <p:nvPr/>
        </p:nvPicPr>
        <p:blipFill>
          <a:blip r:embed="rId3">
            <a:extLst/>
          </a:blip>
          <a:srcRect l="0" t="7883" r="0" b="7883"/>
          <a:stretch>
            <a:fillRect/>
          </a:stretch>
        </p:blipFill>
        <p:spPr>
          <a:xfrm>
            <a:off x="-25554" y="-5212"/>
            <a:ext cx="12243107" cy="6868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Default">
  <a:themeElements>
    <a:clrScheme name="Default">
      <a:dk1>
        <a:srgbClr val="445469"/>
      </a:dk1>
      <a:lt1>
        <a:srgbClr val="F6F8F8"/>
      </a:lt1>
      <a:dk2>
        <a:srgbClr val="A7A7A7"/>
      </a:dk2>
      <a:lt2>
        <a:srgbClr val="535353"/>
      </a:lt2>
      <a:accent1>
        <a:srgbClr val="51C3CA"/>
      </a:accent1>
      <a:accent2>
        <a:srgbClr val="3CB2C3"/>
      </a:accent2>
      <a:accent3>
        <a:srgbClr val="1AA5BD"/>
      </a:accent3>
      <a:accent4>
        <a:srgbClr val="0097B7"/>
      </a:accent4>
      <a:accent5>
        <a:srgbClr val="0086AC"/>
      </a:accent5>
      <a:accent6>
        <a:srgbClr val="00759E"/>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9"/>
        </a:solidFill>
        <a:ln w="25400" cap="flat">
          <a:solidFill>
            <a:schemeClr val="accent1"/>
          </a:solidFill>
          <a:prstDash val="solid"/>
          <a:bevel/>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1C3CA"/>
      </a:accent1>
      <a:accent2>
        <a:srgbClr val="3CB2C3"/>
      </a:accent2>
      <a:accent3>
        <a:srgbClr val="1AA5BD"/>
      </a:accent3>
      <a:accent4>
        <a:srgbClr val="0097B7"/>
      </a:accent4>
      <a:accent5>
        <a:srgbClr val="0086AC"/>
      </a:accent5>
      <a:accent6>
        <a:srgbClr val="00759E"/>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9"/>
        </a:solidFill>
        <a:ln w="25400" cap="flat">
          <a:solidFill>
            <a:schemeClr val="accent1"/>
          </a:solidFill>
          <a:prstDash val="solid"/>
          <a:bevel/>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6F8F8"/>
            </a:solidFill>
            <a:effectLst/>
            <a:uFillTx/>
            <a:latin typeface="Open Sans Light"/>
            <a:ea typeface="Open Sans Light"/>
            <a:cs typeface="Open Sans Light"/>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